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4" r:id="rId2"/>
    <p:sldId id="265" r:id="rId3"/>
    <p:sldId id="271" r:id="rId4"/>
    <p:sldId id="267" r:id="rId5"/>
    <p:sldId id="269" r:id="rId6"/>
    <p:sldId id="270" r:id="rId7"/>
    <p:sldId id="275" r:id="rId8"/>
    <p:sldId id="272" r:id="rId9"/>
    <p:sldId id="273" r:id="rId10"/>
    <p:sldId id="276" r:id="rId11"/>
    <p:sldId id="278"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A6093D"/>
    <a:srgbClr val="A4BCC2"/>
    <a:srgbClr val="768692"/>
    <a:srgbClr val="58595B"/>
    <a:srgbClr val="D60008"/>
    <a:srgbClr val="C3B2CB"/>
    <a:srgbClr val="91BFAC"/>
    <a:srgbClr val="000000"/>
    <a:srgbClr val="D6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66638-305C-048B-654A-1FA7756D06C9}" v="1" dt="2023-10-03T18:39:04.002"/>
    <p1510:client id="{E096BA76-EF96-6CC8-8419-D7E925169218}" v="5" dt="2023-10-03T15:07:50.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90" autoAdjust="0"/>
    <p:restoredTop sz="93333" autoAdjust="0"/>
  </p:normalViewPr>
  <p:slideViewPr>
    <p:cSldViewPr snapToGrid="0" showGuides="1">
      <p:cViewPr varScale="1">
        <p:scale>
          <a:sx n="115" d="100"/>
          <a:sy n="115" d="100"/>
        </p:scale>
        <p:origin x="570" y="84"/>
      </p:cViewPr>
      <p:guideLst/>
    </p:cSldViewPr>
  </p:slideViewPr>
  <p:notesTextViewPr>
    <p:cViewPr>
      <p:scale>
        <a:sx n="100" d="100"/>
        <a:sy n="100" d="100"/>
      </p:scale>
      <p:origin x="0" y="0"/>
    </p:cViewPr>
  </p:notesTextViewPr>
  <p:sorterViewPr>
    <p:cViewPr>
      <p:scale>
        <a:sx n="73" d="100"/>
        <a:sy n="73" d="100"/>
      </p:scale>
      <p:origin x="0" y="-496"/>
    </p:cViewPr>
  </p:sorterViewPr>
  <p:notesViewPr>
    <p:cSldViewPr snapToGrid="0">
      <p:cViewPr varScale="1">
        <p:scale>
          <a:sx n="81" d="100"/>
          <a:sy n="81" d="100"/>
        </p:scale>
        <p:origin x="217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uto, Nicole" userId="S::nicole.caputo@uchealth.org::bd5e82bc-8689-44c0-a79f-40f174cff730" providerId="AD" clId="Web-{E096BA76-EF96-6CC8-8419-D7E925169218}"/>
    <pc:docChg chg="modSld">
      <pc:chgData name="Caputo, Nicole" userId="S::nicole.caputo@uchealth.org::bd5e82bc-8689-44c0-a79f-40f174cff730" providerId="AD" clId="Web-{E096BA76-EF96-6CC8-8419-D7E925169218}" dt="2023-10-03T15:07:50.574" v="4"/>
      <pc:docMkLst>
        <pc:docMk/>
      </pc:docMkLst>
      <pc:sldChg chg="addSp delSp modSp mod chgLayout">
        <pc:chgData name="Caputo, Nicole" userId="S::nicole.caputo@uchealth.org::bd5e82bc-8689-44c0-a79f-40f174cff730" providerId="AD" clId="Web-{E096BA76-EF96-6CC8-8419-D7E925169218}" dt="2023-10-03T15:07:50.574" v="4"/>
        <pc:sldMkLst>
          <pc:docMk/>
          <pc:sldMk cId="1154713020" sldId="270"/>
        </pc:sldMkLst>
        <pc:spChg chg="add del mod ord">
          <ac:chgData name="Caputo, Nicole" userId="S::nicole.caputo@uchealth.org::bd5e82bc-8689-44c0-a79f-40f174cff730" providerId="AD" clId="Web-{E096BA76-EF96-6CC8-8419-D7E925169218}" dt="2023-10-03T15:07:50.574" v="4"/>
          <ac:spMkLst>
            <pc:docMk/>
            <pc:sldMk cId="1154713020" sldId="270"/>
            <ac:spMk id="2" creationId="{BD183DBF-A2F8-EE1C-7604-92D81F09C185}"/>
          </ac:spMkLst>
        </pc:spChg>
        <pc:spChg chg="mod ord">
          <ac:chgData name="Caputo, Nicole" userId="S::nicole.caputo@uchealth.org::bd5e82bc-8689-44c0-a79f-40f174cff730" providerId="AD" clId="Web-{E096BA76-EF96-6CC8-8419-D7E925169218}" dt="2023-10-03T15:07:45.886" v="3"/>
          <ac:spMkLst>
            <pc:docMk/>
            <pc:sldMk cId="1154713020" sldId="270"/>
            <ac:spMk id="3" creationId="{9BC605DF-FBCF-4741-A504-07B299DEEA3F}"/>
          </ac:spMkLst>
        </pc:spChg>
        <pc:spChg chg="mod ord">
          <ac:chgData name="Caputo, Nicole" userId="S::nicole.caputo@uchealth.org::bd5e82bc-8689-44c0-a79f-40f174cff730" providerId="AD" clId="Web-{E096BA76-EF96-6CC8-8419-D7E925169218}" dt="2023-10-03T15:07:45.886" v="3"/>
          <ac:spMkLst>
            <pc:docMk/>
            <pc:sldMk cId="1154713020" sldId="270"/>
            <ac:spMk id="413" creationId="{00000000-0000-0000-0000-000000000000}"/>
          </ac:spMkLst>
        </pc:spChg>
      </pc:sldChg>
      <pc:sldChg chg="addSp modSp">
        <pc:chgData name="Caputo, Nicole" userId="S::nicole.caputo@uchealth.org::bd5e82bc-8689-44c0-a79f-40f174cff730" providerId="AD" clId="Web-{E096BA76-EF96-6CC8-8419-D7E925169218}" dt="2023-10-03T15:07:08.104" v="2" actId="14100"/>
        <pc:sldMkLst>
          <pc:docMk/>
          <pc:sldMk cId="1065662418" sldId="271"/>
        </pc:sldMkLst>
        <pc:picChg chg="add mod">
          <ac:chgData name="Caputo, Nicole" userId="S::nicole.caputo@uchealth.org::bd5e82bc-8689-44c0-a79f-40f174cff730" providerId="AD" clId="Web-{E096BA76-EF96-6CC8-8419-D7E925169218}" dt="2023-10-03T15:07:08.104" v="2" actId="14100"/>
          <ac:picMkLst>
            <pc:docMk/>
            <pc:sldMk cId="1065662418" sldId="271"/>
            <ac:picMk id="5" creationId="{5AAD29F2-01A9-39D3-EF10-E07416A80B93}"/>
          </ac:picMkLst>
        </pc:picChg>
      </pc:sldChg>
    </pc:docChg>
  </pc:docChgLst>
  <pc:docChgLst>
    <pc:chgData name="Sanfilippo, Kate E" userId="S::kate.sanfilippo@uchealth.org::774c0113-11c5-4e49-8c12-7671a1badabd" providerId="AD" clId="Web-{AF266638-305C-048B-654A-1FA7756D06C9}"/>
    <pc:docChg chg="sldOrd">
      <pc:chgData name="Sanfilippo, Kate E" userId="S::kate.sanfilippo@uchealth.org::774c0113-11c5-4e49-8c12-7671a1badabd" providerId="AD" clId="Web-{AF266638-305C-048B-654A-1FA7756D06C9}" dt="2023-10-03T18:39:04.002" v="0"/>
      <pc:docMkLst>
        <pc:docMk/>
      </pc:docMkLst>
      <pc:sldChg chg="ord">
        <pc:chgData name="Sanfilippo, Kate E" userId="S::kate.sanfilippo@uchealth.org::774c0113-11c5-4e49-8c12-7671a1badabd" providerId="AD" clId="Web-{AF266638-305C-048B-654A-1FA7756D06C9}" dt="2023-10-03T18:39:04.002" v="0"/>
        <pc:sldMkLst>
          <pc:docMk/>
          <pc:sldMk cId="760204964" sldId="2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9FDB3B5-76D7-4EAE-BECE-409B0DCE44B3}" type="datetimeFigureOut">
              <a:rPr lang="en-US" smtClean="0"/>
              <a:t>10/30/2023</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51743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9B5D326-05E9-4411-9421-3DC7C6825B00}" type="datetimeFigureOut">
              <a:rPr lang="en-US" smtClean="0"/>
              <a:t>10/30/2023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10488F3-672D-4660-8433-22AED5F3ED70}" type="slidenum">
              <a:rPr lang="en-US" smtClean="0"/>
              <a:t>‹#›</a:t>
            </a:fld>
            <a:endParaRPr lang="en-US" dirty="0"/>
          </a:p>
        </p:txBody>
      </p:sp>
    </p:spTree>
    <p:extLst>
      <p:ext uri="{BB962C8B-B14F-4D97-AF65-F5344CB8AC3E}">
        <p14:creationId xmlns:p14="http://schemas.microsoft.com/office/powerpoint/2010/main" val="367679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connection. Rendever story. Talk about outpatient infusion and why we started with that area. </a:t>
            </a:r>
          </a:p>
        </p:txBody>
      </p:sp>
      <p:sp>
        <p:nvSpPr>
          <p:cNvPr id="4" name="Slide Number Placeholder 3"/>
          <p:cNvSpPr>
            <a:spLocks noGrp="1"/>
          </p:cNvSpPr>
          <p:nvPr>
            <p:ph type="sldNum" sz="quarter" idx="10"/>
          </p:nvPr>
        </p:nvSpPr>
        <p:spPr/>
        <p:txBody>
          <a:bodyPr/>
          <a:lstStyle/>
          <a:p>
            <a:fld id="{210488F3-672D-4660-8433-22AED5F3ED70}" type="slidenum">
              <a:rPr lang="en-US" smtClean="0"/>
              <a:t>2</a:t>
            </a:fld>
            <a:endParaRPr lang="en-US" dirty="0"/>
          </a:p>
        </p:txBody>
      </p:sp>
    </p:spTree>
    <p:extLst>
      <p:ext uri="{BB962C8B-B14F-4D97-AF65-F5344CB8AC3E}">
        <p14:creationId xmlns:p14="http://schemas.microsoft.com/office/powerpoint/2010/main" val="381269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Shape 409"/>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10" name="Shape 410"/>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6</a:t>
            </a:fld>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1524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Ref idx="1001">
        <a:schemeClr val="bg1"/>
      </p:bgRef>
    </p:bg>
    <p:spTree>
      <p:nvGrpSpPr>
        <p:cNvPr id="1" name=""/>
        <p:cNvGrpSpPr/>
        <p:nvPr/>
      </p:nvGrpSpPr>
      <p:grpSpPr>
        <a:xfrm>
          <a:off x="0" y="0"/>
          <a:ext cx="0" cy="0"/>
          <a:chOff x="0" y="0"/>
          <a:chExt cx="0" cy="0"/>
        </a:xfrm>
      </p:grpSpPr>
      <p:pic>
        <p:nvPicPr>
          <p:cNvPr id="20" name="Picture 19" descr="A person in a field&#10;&#10;Description automatically generated with low confidence">
            <a:extLst>
              <a:ext uri="{FF2B5EF4-FFF2-40B4-BE49-F238E27FC236}">
                <a16:creationId xmlns:a16="http://schemas.microsoft.com/office/drawing/2014/main" id="{088E3E46-FA6A-4C11-BC36-E7EB92897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8" y="1"/>
            <a:ext cx="12194708" cy="6858000"/>
          </a:xfrm>
          <a:prstGeom prst="rect">
            <a:avLst/>
          </a:prstGeom>
        </p:spPr>
      </p:pic>
      <p:pic>
        <p:nvPicPr>
          <p:cNvPr id="3" name="Picture 2" descr="Shape&#10;&#10;Description automatically generated">
            <a:extLst>
              <a:ext uri="{FF2B5EF4-FFF2-40B4-BE49-F238E27FC236}">
                <a16:creationId xmlns:a16="http://schemas.microsoft.com/office/drawing/2014/main" id="{35C81906-DD1F-DABC-F73C-1B2F8539C6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6148"/>
          <a:stretch/>
        </p:blipFill>
        <p:spPr>
          <a:xfrm>
            <a:off x="0" y="1107440"/>
            <a:ext cx="12192000" cy="5750560"/>
          </a:xfrm>
          <a:prstGeom prst="rect">
            <a:avLst/>
          </a:prstGeom>
        </p:spPr>
      </p:pic>
      <p:pic>
        <p:nvPicPr>
          <p:cNvPr id="12" name="Picture 11">
            <a:extLst>
              <a:ext uri="{FF2B5EF4-FFF2-40B4-BE49-F238E27FC236}">
                <a16:creationId xmlns:a16="http://schemas.microsoft.com/office/drawing/2014/main" id="{E8ECCA6A-26E9-CEBF-E6E7-BE4227050F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
        <p:nvSpPr>
          <p:cNvPr id="9" name="Title 1"/>
          <p:cNvSpPr>
            <a:spLocks noGrp="1"/>
          </p:cNvSpPr>
          <p:nvPr>
            <p:ph type="title" hasCustomPrompt="1"/>
          </p:nvPr>
        </p:nvSpPr>
        <p:spPr>
          <a:xfrm>
            <a:off x="457102" y="446709"/>
            <a:ext cx="10924312" cy="1001091"/>
          </a:xfrm>
        </p:spPr>
        <p:txBody>
          <a:bodyPr anchor="t"/>
          <a:lstStyle>
            <a:lvl1pPr>
              <a:defRPr sz="2800" b="0">
                <a:solidFill>
                  <a:schemeClr val="tx2"/>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787" y="1640297"/>
            <a:ext cx="5511213" cy="874303"/>
          </a:xfrm>
        </p:spPr>
        <p:txBody>
          <a:bodyPr/>
          <a:lstStyle>
            <a:lvl1pPr>
              <a:defRPr sz="1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6310275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3"/>
            <a:ext cx="11267641" cy="994981"/>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29" y="1639726"/>
            <a:ext cx="11261289" cy="684374"/>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8DE6735E-7470-0116-BB42-19532ADE4B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F98109A1-67F1-1B88-783A-69F7A6B6543D}"/>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0" name="Text Placeholder 2">
            <a:extLst>
              <a:ext uri="{FF2B5EF4-FFF2-40B4-BE49-F238E27FC236}">
                <a16:creationId xmlns:a16="http://schemas.microsoft.com/office/drawing/2014/main" id="{94FC5CCD-C67F-5708-B476-F923B90F9878}"/>
              </a:ext>
            </a:extLst>
          </p:cNvPr>
          <p:cNvSpPr>
            <a:spLocks noGrp="1"/>
          </p:cNvSpPr>
          <p:nvPr>
            <p:ph type="body" sz="quarter" idx="16"/>
          </p:nvPr>
        </p:nvSpPr>
        <p:spPr>
          <a:xfrm>
            <a:off x="455613" y="6059488"/>
            <a:ext cx="9083023"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8590447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sub, top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1" y="1639238"/>
            <a:ext cx="10185158" cy="684862"/>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510338"/>
            <a:ext cx="767476" cy="2538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5613" y="2514600"/>
            <a:ext cx="11279187" cy="3544888"/>
          </a:xfrm>
        </p:spPr>
        <p:txBody>
          <a:bodyPr/>
          <a:lstStyle>
            <a:lvl1pPr>
              <a:defRPr>
                <a:solidFill>
                  <a:schemeClr val="tx1"/>
                </a:solidFill>
              </a:defRPr>
            </a:lvl1pPr>
            <a:lvl2pPr marL="404813" indent="-182563">
              <a:defRPr>
                <a:solidFill>
                  <a:schemeClr val="tx1"/>
                </a:solidFill>
              </a:defRPr>
            </a:lvl2pPr>
            <a:lvl3pPr marL="625475" indent="-163513">
              <a:defRPr>
                <a:solidFill>
                  <a:schemeClr val="tx1"/>
                </a:solidFill>
              </a:defRPr>
            </a:lvl3pPr>
            <a:lvl4pPr marL="857250" indent="-182563">
              <a:defRPr>
                <a:solidFill>
                  <a:schemeClr val="tx1"/>
                </a:solidFill>
              </a:defRPr>
            </a:lvl4pPr>
            <a:lvl5pPr marL="1087438" indent="-182563">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76A4353-FA3B-DC80-23BD-4509C14F25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F28705C1-657C-2ECA-339E-77F921E731E1}"/>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58B3DE06-B40A-4FF9-A874-082C8C015F84}"/>
              </a:ext>
            </a:extLst>
          </p:cNvPr>
          <p:cNvSpPr>
            <a:spLocks noGrp="1"/>
          </p:cNvSpPr>
          <p:nvPr>
            <p:ph type="body" sz="quarter" idx="16"/>
          </p:nvPr>
        </p:nvSpPr>
        <p:spPr>
          <a:xfrm>
            <a:off x="455612" y="6059488"/>
            <a:ext cx="11279187" cy="438150"/>
          </a:xfrm>
        </p:spPr>
        <p:txBody>
          <a:bodyPr anchor="b"/>
          <a:lstStyle>
            <a:lvl1pPr>
              <a:defRPr sz="900">
                <a:solidFill>
                  <a:schemeClr val="tx1"/>
                </a:solidFill>
              </a:defRPr>
            </a:lvl1pPr>
          </a:lstStyle>
          <a:p>
            <a:pPr lvl="0"/>
            <a:endParaRPr lang="en-US" dirty="0"/>
          </a:p>
        </p:txBody>
      </p:sp>
      <p:sp>
        <p:nvSpPr>
          <p:cNvPr id="6" name="TextBox 5">
            <a:extLst>
              <a:ext uri="{FF2B5EF4-FFF2-40B4-BE49-F238E27FC236}">
                <a16:creationId xmlns:a16="http://schemas.microsoft.com/office/drawing/2014/main" id="{FFD275BD-7BAC-9B78-F712-D974222F906F}"/>
              </a:ext>
            </a:extLst>
          </p:cNvPr>
          <p:cNvSpPr txBox="1"/>
          <p:nvPr userDrawn="1"/>
        </p:nvSpPr>
        <p:spPr>
          <a:xfrm>
            <a:off x="1849120" y="-101600"/>
            <a:ext cx="0" cy="0"/>
          </a:xfrm>
          <a:prstGeom prst="rect">
            <a:avLst/>
          </a:prstGeom>
          <a:noFill/>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0842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 no sub, top arc ">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833" y="1639888"/>
            <a:ext cx="11288372" cy="3810522"/>
          </a:xfrm>
        </p:spPr>
        <p:txBody>
          <a:bodyPr/>
          <a:lstStyle>
            <a:lvl1pPr>
              <a:defRPr>
                <a:solidFill>
                  <a:srgbClr val="000000"/>
                </a:solidFill>
              </a:defRPr>
            </a:lvl1pPr>
            <a:lvl2pPr marL="404813" indent="-182563">
              <a:defRPr>
                <a:solidFill>
                  <a:srgbClr val="000000"/>
                </a:solidFill>
              </a:defRPr>
            </a:lvl2pPr>
            <a:lvl3pPr marL="625475" indent="-163513">
              <a:defRPr>
                <a:solidFill>
                  <a:srgbClr val="000000"/>
                </a:solidFill>
              </a:defRPr>
            </a:lvl3pPr>
            <a:lvl4pPr marL="857250" indent="-182563">
              <a:defRPr>
                <a:solidFill>
                  <a:srgbClr val="000000"/>
                </a:solidFill>
              </a:defRPr>
            </a:lvl4pPr>
            <a:lvl5pPr marL="1087438" indent="-182563">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495D751-C56A-5A1B-9A91-B3F7901EBD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F00D989B-1A2D-7DAA-B41F-8498E7B6A77C}"/>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AB9108B0-0C95-2BDC-1AD0-CA7AC2869B0E}"/>
              </a:ext>
            </a:extLst>
          </p:cNvPr>
          <p:cNvSpPr>
            <a:spLocks noGrp="1"/>
          </p:cNvSpPr>
          <p:nvPr>
            <p:ph type="body" sz="quarter" idx="16"/>
          </p:nvPr>
        </p:nvSpPr>
        <p:spPr>
          <a:xfrm>
            <a:off x="457629" y="6059488"/>
            <a:ext cx="11296515"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78809513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sub, top arc, blank">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30" y="1639238"/>
            <a:ext cx="10183141" cy="686450"/>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E7A63BCB-C947-2224-3A2B-F29BD8D860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E3362C0A-DF26-7638-3265-A010E66A75EC}"/>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0" name="Text Placeholder 2">
            <a:extLst>
              <a:ext uri="{FF2B5EF4-FFF2-40B4-BE49-F238E27FC236}">
                <a16:creationId xmlns:a16="http://schemas.microsoft.com/office/drawing/2014/main" id="{6CE78A0E-A668-F8E3-9ED4-0DC9D9BDDA51}"/>
              </a:ext>
            </a:extLst>
          </p:cNvPr>
          <p:cNvSpPr>
            <a:spLocks noGrp="1"/>
          </p:cNvSpPr>
          <p:nvPr>
            <p:ph type="body" sz="quarter" idx="16"/>
          </p:nvPr>
        </p:nvSpPr>
        <p:spPr>
          <a:xfrm>
            <a:off x="455613" y="6059488"/>
            <a:ext cx="11258332"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5750099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779"/>
            <a:ext cx="11302915" cy="99214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17" y="1639597"/>
            <a:ext cx="11279187" cy="681327"/>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4600"/>
            <a:ext cx="11292135" cy="3425108"/>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38F9D25-E245-2F8C-099C-A672BC79C5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A472FE39-E8CF-4C01-7184-36992981754A}"/>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67352B3C-5D4A-A75A-E687-FFDE7E655A9D}"/>
              </a:ext>
            </a:extLst>
          </p:cNvPr>
          <p:cNvSpPr>
            <a:spLocks noGrp="1"/>
          </p:cNvSpPr>
          <p:nvPr>
            <p:ph type="body" sz="quarter" idx="16"/>
          </p:nvPr>
        </p:nvSpPr>
        <p:spPr>
          <a:xfrm>
            <a:off x="457217" y="6059488"/>
            <a:ext cx="11290530"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40715586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and lin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2" y="1640287"/>
            <a:ext cx="5511798"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9" y="2516188"/>
            <a:ext cx="5511798" cy="331119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9"/>
            <a:ext cx="11265428"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1" name="Text Placeholder 6">
            <a:extLst>
              <a:ext uri="{FF2B5EF4-FFF2-40B4-BE49-F238E27FC236}">
                <a16:creationId xmlns:a16="http://schemas.microsoft.com/office/drawing/2014/main" id="{9E9A48E6-6EBB-45D6-A5F0-9A790C736352}"/>
              </a:ext>
            </a:extLst>
          </p:cNvPr>
          <p:cNvSpPr>
            <a:spLocks noGrp="1"/>
          </p:cNvSpPr>
          <p:nvPr>
            <p:ph type="body" sz="quarter" idx="17"/>
          </p:nvPr>
        </p:nvSpPr>
        <p:spPr>
          <a:xfrm>
            <a:off x="6318608" y="2514600"/>
            <a:ext cx="5402436" cy="33095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47BCB064-2C4F-48C9-99D3-E484E736190C}"/>
              </a:ext>
            </a:extLst>
          </p:cNvPr>
          <p:cNvCxnSpPr>
            <a:cxnSpLocks/>
          </p:cNvCxnSpPr>
          <p:nvPr userDrawn="1"/>
        </p:nvCxnSpPr>
        <p:spPr>
          <a:xfrm>
            <a:off x="6091238" y="1638699"/>
            <a:ext cx="0" cy="4258667"/>
          </a:xfrm>
          <a:prstGeom prst="line">
            <a:avLst/>
          </a:prstGeom>
          <a:ln>
            <a:solidFill>
              <a:srgbClr val="425563"/>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370C504E-4E88-78F9-48E5-70F788CEB765}"/>
              </a:ext>
            </a:extLst>
          </p:cNvPr>
          <p:cNvSpPr>
            <a:spLocks noGrp="1"/>
          </p:cNvSpPr>
          <p:nvPr>
            <p:ph type="body" sz="quarter" idx="18" hasCustomPrompt="1"/>
          </p:nvPr>
        </p:nvSpPr>
        <p:spPr>
          <a:xfrm>
            <a:off x="6326197" y="1647263"/>
            <a:ext cx="5412400" cy="676837"/>
          </a:xfrm>
        </p:spPr>
        <p:txBody>
          <a:bodyPr/>
          <a:lstStyle>
            <a:lvl1pPr>
              <a:defRPr sz="1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115809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blank">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817"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6189"/>
            <a:ext cx="551338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8"/>
            <a:ext cx="5523548"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1454158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circle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62127" y="2534945"/>
            <a:ext cx="552354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8"/>
            <a:ext cx="11267640"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9" name="Picture Placeholder 18">
            <a:extLst>
              <a:ext uri="{FF2B5EF4-FFF2-40B4-BE49-F238E27FC236}">
                <a16:creationId xmlns:a16="http://schemas.microsoft.com/office/drawing/2014/main" id="{65575A76-C3A5-7366-C22D-82628D84969B}"/>
              </a:ext>
            </a:extLst>
          </p:cNvPr>
          <p:cNvSpPr>
            <a:spLocks noGrp="1"/>
          </p:cNvSpPr>
          <p:nvPr>
            <p:ph type="pic" sz="quarter" idx="17"/>
          </p:nvPr>
        </p:nvSpPr>
        <p:spPr>
          <a:xfrm>
            <a:off x="7397395" y="1787045"/>
            <a:ext cx="3708971" cy="3708971"/>
          </a:xfrm>
          <a:custGeom>
            <a:avLst/>
            <a:gdLst>
              <a:gd name="connsiteX0" fmla="*/ 1578482 w 3156964"/>
              <a:gd name="connsiteY0" fmla="*/ 0 h 3156964"/>
              <a:gd name="connsiteX1" fmla="*/ 3156964 w 3156964"/>
              <a:gd name="connsiteY1" fmla="*/ 1578482 h 3156964"/>
              <a:gd name="connsiteX2" fmla="*/ 1578482 w 3156964"/>
              <a:gd name="connsiteY2" fmla="*/ 3156964 h 3156964"/>
              <a:gd name="connsiteX3" fmla="*/ 0 w 3156964"/>
              <a:gd name="connsiteY3" fmla="*/ 1578482 h 3156964"/>
              <a:gd name="connsiteX4" fmla="*/ 1578482 w 3156964"/>
              <a:gd name="connsiteY4" fmla="*/ 0 h 315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964" h="3156964">
                <a:moveTo>
                  <a:pt x="1578482" y="0"/>
                </a:moveTo>
                <a:cubicBezTo>
                  <a:pt x="2450254" y="0"/>
                  <a:pt x="3156964" y="706710"/>
                  <a:pt x="3156964" y="1578482"/>
                </a:cubicBezTo>
                <a:cubicBezTo>
                  <a:pt x="3156964" y="2450254"/>
                  <a:pt x="2450254" y="3156964"/>
                  <a:pt x="1578482" y="3156964"/>
                </a:cubicBezTo>
                <a:cubicBezTo>
                  <a:pt x="706710" y="3156964"/>
                  <a:pt x="0" y="2450254"/>
                  <a:pt x="0" y="1578482"/>
                </a:cubicBezTo>
                <a:cubicBezTo>
                  <a:pt x="0" y="706710"/>
                  <a:pt x="706710" y="0"/>
                  <a:pt x="1578482" y="0"/>
                </a:cubicBezTo>
                <a:close/>
              </a:path>
            </a:pathLst>
          </a:custGeom>
          <a:solidFill>
            <a:schemeClr val="tx2">
              <a:lumMod val="40000"/>
              <a:lumOff val="60000"/>
            </a:schemeClr>
          </a:solidFill>
        </p:spPr>
        <p:txBody>
          <a:bodyPr wrap="square">
            <a:noAutofit/>
          </a:bodyPr>
          <a:lstStyle/>
          <a:p>
            <a:endParaRPr lang="en-US" dirty="0"/>
          </a:p>
        </p:txBody>
      </p:sp>
    </p:spTree>
    <p:extLst>
      <p:ext uri="{BB962C8B-B14F-4D97-AF65-F5344CB8AC3E}">
        <p14:creationId xmlns:p14="http://schemas.microsoft.com/office/powerpoint/2010/main" val="20770553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 2 column, half gray">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1" y="446592"/>
            <a:ext cx="5501210"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6188"/>
            <a:ext cx="5513387" cy="331119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201" y="6059488"/>
            <a:ext cx="5523548" cy="438150"/>
          </a:xfrm>
        </p:spPr>
        <p:txBody>
          <a:bodyPr anchor="b"/>
          <a:lstStyle>
            <a:lvl1pPr>
              <a:defRPr sz="900">
                <a:solidFill>
                  <a:schemeClr val="tx1"/>
                </a:solidFill>
              </a:defRPr>
            </a:lvl1pPr>
          </a:lstStyle>
          <a:p>
            <a:pPr lvl="0"/>
            <a:endParaRPr lang="en-US" dirty="0"/>
          </a:p>
        </p:txBody>
      </p:sp>
      <p:sp>
        <p:nvSpPr>
          <p:cNvPr id="11" name="Rectangle 10">
            <a:extLst>
              <a:ext uri="{FF2B5EF4-FFF2-40B4-BE49-F238E27FC236}">
                <a16:creationId xmlns:a16="http://schemas.microsoft.com/office/drawing/2014/main" id="{25C17987-5EC3-8A6B-75BE-3CC42D560F69}"/>
              </a:ext>
            </a:extLst>
          </p:cNvPr>
          <p:cNvSpPr/>
          <p:nvPr userDrawn="1"/>
        </p:nvSpPr>
        <p:spPr>
          <a:xfrm>
            <a:off x="6233160" y="0"/>
            <a:ext cx="6302331" cy="6888684"/>
          </a:xfrm>
          <a:prstGeom prst="rect">
            <a:avLst/>
          </a:prstGeom>
          <a:solidFill>
            <a:srgbClr val="4255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536F85C-0D1B-94F9-F80C-056130DF3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
        <p:nvSpPr>
          <p:cNvPr id="13" name="Text Placeholder 4">
            <a:extLst>
              <a:ext uri="{FF2B5EF4-FFF2-40B4-BE49-F238E27FC236}">
                <a16:creationId xmlns:a16="http://schemas.microsoft.com/office/drawing/2014/main" id="{CC0B3875-5830-E62F-969C-135F22538DE7}"/>
              </a:ext>
            </a:extLst>
          </p:cNvPr>
          <p:cNvSpPr>
            <a:spLocks noGrp="1"/>
          </p:cNvSpPr>
          <p:nvPr>
            <p:ph type="body" sz="quarter" idx="17" hasCustomPrompt="1"/>
          </p:nvPr>
        </p:nvSpPr>
        <p:spPr>
          <a:xfrm>
            <a:off x="6564820" y="1646100"/>
            <a:ext cx="5505436" cy="678000"/>
          </a:xfrm>
        </p:spPr>
        <p:txBody>
          <a:bodyPr/>
          <a:lstStyle>
            <a:lvl1pPr>
              <a:defRPr sz="1800">
                <a:solidFill>
                  <a:schemeClr val="bg1"/>
                </a:solidFill>
              </a:defRPr>
            </a:lvl1pPr>
          </a:lstStyle>
          <a:p>
            <a:pPr lvl="0"/>
            <a:r>
              <a:rPr lang="en-US" dirty="0"/>
              <a:t>Click to edit master text styles</a:t>
            </a:r>
          </a:p>
        </p:txBody>
      </p:sp>
      <p:sp>
        <p:nvSpPr>
          <p:cNvPr id="14" name="Text Placeholder 6">
            <a:extLst>
              <a:ext uri="{FF2B5EF4-FFF2-40B4-BE49-F238E27FC236}">
                <a16:creationId xmlns:a16="http://schemas.microsoft.com/office/drawing/2014/main" id="{C23E3237-4455-18CB-266F-6184E13234C2}"/>
              </a:ext>
            </a:extLst>
          </p:cNvPr>
          <p:cNvSpPr>
            <a:spLocks noGrp="1"/>
          </p:cNvSpPr>
          <p:nvPr>
            <p:ph type="body" sz="quarter" idx="18"/>
          </p:nvPr>
        </p:nvSpPr>
        <p:spPr>
          <a:xfrm>
            <a:off x="6564821" y="2514600"/>
            <a:ext cx="5525756" cy="3318597"/>
          </a:xfrm>
        </p:spPr>
        <p:txBody>
          <a:bodyPr/>
          <a:lstStyle>
            <a:lvl1pPr>
              <a:defRPr sz="1400">
                <a:solidFill>
                  <a:schemeClr val="bg1"/>
                </a:solidFill>
              </a:defRPr>
            </a:lvl1pPr>
            <a:lvl2pPr marL="396875" indent="-182563">
              <a:defRPr sz="1400">
                <a:solidFill>
                  <a:schemeClr val="bg1"/>
                </a:solidFill>
              </a:defRPr>
            </a:lvl2pPr>
            <a:lvl3pPr marL="625475" indent="-182563">
              <a:defRPr sz="1400">
                <a:solidFill>
                  <a:schemeClr val="bg1"/>
                </a:solidFill>
              </a:defRPr>
            </a:lvl3pPr>
            <a:lvl4pPr marL="854075" indent="-182563">
              <a:defRPr sz="1400">
                <a:solidFill>
                  <a:schemeClr val="bg1"/>
                </a:solidFill>
              </a:defRPr>
            </a:lvl4pPr>
            <a:lvl5pPr marL="1082675" indent="-182563">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00709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half photo">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1A11900-F6E1-9294-179F-D24F44C84816}"/>
              </a:ext>
            </a:extLst>
          </p:cNvPr>
          <p:cNvSpPr>
            <a:spLocks noGrp="1"/>
          </p:cNvSpPr>
          <p:nvPr>
            <p:ph type="pic" sz="quarter" idx="17"/>
          </p:nvPr>
        </p:nvSpPr>
        <p:spPr>
          <a:xfrm>
            <a:off x="6215063" y="0"/>
            <a:ext cx="5976937" cy="6888163"/>
          </a:xfrm>
          <a:solidFill>
            <a:schemeClr val="tx2">
              <a:lumMod val="40000"/>
              <a:lumOff val="60000"/>
            </a:schemeClr>
          </a:solidFill>
        </p:spPr>
        <p:txBody>
          <a:bodyPr/>
          <a:lstStyle/>
          <a:p>
            <a:endParaRPr lang="en-US" dirty="0"/>
          </a:p>
        </p:txBody>
      </p:sp>
      <p:sp>
        <p:nvSpPr>
          <p:cNvPr id="9" name="Title 1"/>
          <p:cNvSpPr>
            <a:spLocks noGrp="1"/>
          </p:cNvSpPr>
          <p:nvPr>
            <p:ph type="title" hasCustomPrompt="1"/>
          </p:nvPr>
        </p:nvSpPr>
        <p:spPr>
          <a:xfrm>
            <a:off x="457630" y="446592"/>
            <a:ext cx="5511369"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6885" y="2516189"/>
            <a:ext cx="550322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201" y="6059488"/>
            <a:ext cx="5523548" cy="438150"/>
          </a:xfrm>
        </p:spPr>
        <p:txBody>
          <a:bodyPr anchor="b"/>
          <a:lstStyle>
            <a:lvl1pPr>
              <a:defRPr sz="900">
                <a:solidFill>
                  <a:schemeClr val="tx1"/>
                </a:solidFill>
              </a:defRPr>
            </a:lvl1pPr>
          </a:lstStyle>
          <a:p>
            <a:pPr lvl="0"/>
            <a:endParaRPr lang="en-US" dirty="0"/>
          </a:p>
        </p:txBody>
      </p:sp>
      <p:pic>
        <p:nvPicPr>
          <p:cNvPr id="12" name="Picture 11">
            <a:extLst>
              <a:ext uri="{FF2B5EF4-FFF2-40B4-BE49-F238E27FC236}">
                <a16:creationId xmlns:a16="http://schemas.microsoft.com/office/drawing/2014/main" id="{C536F85C-0D1B-94F9-F80C-056130DF3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582792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4">
    <p:bg>
      <p:bgRef idx="1001">
        <a:schemeClr val="bg1"/>
      </p:bgRef>
    </p:bg>
    <p:spTree>
      <p:nvGrpSpPr>
        <p:cNvPr id="1" name=""/>
        <p:cNvGrpSpPr/>
        <p:nvPr/>
      </p:nvGrpSpPr>
      <p:grpSpPr>
        <a:xfrm>
          <a:off x="0" y="0"/>
          <a:ext cx="0" cy="0"/>
          <a:chOff x="0" y="0"/>
          <a:chExt cx="0" cy="0"/>
        </a:xfrm>
      </p:grpSpPr>
      <p:pic>
        <p:nvPicPr>
          <p:cNvPr id="17" name="Picture 16" descr="A person in a field&#10;&#10;Description automatically generated with low confidence">
            <a:extLst>
              <a:ext uri="{FF2B5EF4-FFF2-40B4-BE49-F238E27FC236}">
                <a16:creationId xmlns:a16="http://schemas.microsoft.com/office/drawing/2014/main" id="{47BF38FA-B994-1C79-BE7D-BDBF6C729A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8" y="1"/>
            <a:ext cx="12194708" cy="6858000"/>
          </a:xfrm>
          <a:prstGeom prst="rect">
            <a:avLst/>
          </a:prstGeom>
        </p:spPr>
      </p:pic>
      <p:pic>
        <p:nvPicPr>
          <p:cNvPr id="7" name="Picture 6" descr="Shape, circle&#10;&#10;Description automatically generated">
            <a:extLst>
              <a:ext uri="{FF2B5EF4-FFF2-40B4-BE49-F238E27FC236}">
                <a16:creationId xmlns:a16="http://schemas.microsoft.com/office/drawing/2014/main" id="{F421C946-5021-3775-4454-F078CAC0E0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320"/>
            <a:ext cx="12192000" cy="6858000"/>
          </a:xfrm>
          <a:prstGeom prst="rect">
            <a:avLst/>
          </a:prstGeom>
        </p:spPr>
      </p:pic>
      <p:sp>
        <p:nvSpPr>
          <p:cNvPr id="9" name="Title 1"/>
          <p:cNvSpPr>
            <a:spLocks noGrp="1"/>
          </p:cNvSpPr>
          <p:nvPr>
            <p:ph type="title" hasCustomPrompt="1"/>
          </p:nvPr>
        </p:nvSpPr>
        <p:spPr>
          <a:xfrm>
            <a:off x="457101" y="445447"/>
            <a:ext cx="11274365" cy="1000608"/>
          </a:xfrm>
        </p:spPr>
        <p:txBody>
          <a:bodyPr anchor="t"/>
          <a:lstStyle>
            <a:lvl1pPr>
              <a:defRPr sz="2800" b="0">
                <a:solidFill>
                  <a:schemeClr val="tx2"/>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814" y="1640451"/>
            <a:ext cx="5511186" cy="874149"/>
          </a:xfrm>
        </p:spPr>
        <p:txBody>
          <a:bodyPr/>
          <a:lstStyle>
            <a:lvl1pPr>
              <a:defRPr sz="1800">
                <a:solidFill>
                  <a:schemeClr val="tx2"/>
                </a:solidFill>
              </a:defRPr>
            </a:lvl1pPr>
          </a:lstStyle>
          <a:p>
            <a:pPr lvl="0"/>
            <a:r>
              <a:rPr lang="en-US" dirty="0"/>
              <a:t>Click to edit master text styles</a:t>
            </a:r>
          </a:p>
        </p:txBody>
      </p:sp>
      <p:pic>
        <p:nvPicPr>
          <p:cNvPr id="13" name="Picture 12">
            <a:extLst>
              <a:ext uri="{FF2B5EF4-FFF2-40B4-BE49-F238E27FC236}">
                <a16:creationId xmlns:a16="http://schemas.microsoft.com/office/drawing/2014/main" id="{B082CFEC-C174-361A-B595-BACB2D974F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11651685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or table, no sub">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96515"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201" y="1639889"/>
            <a:ext cx="5513387" cy="416717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6524" y="6059488"/>
            <a:ext cx="11294013"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41944737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only-1">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94866"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91" y="1639899"/>
            <a:ext cx="11294867" cy="677849"/>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630" y="6059488"/>
            <a:ext cx="11296516" cy="438149"/>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E09ED36F-4A55-BC85-5737-226BF57C80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385083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35F942BE-697B-0564-B8D7-00CA5B3609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4500"/>
            <a:ext cx="12192000" cy="6858000"/>
          </a:xfrm>
          <a:prstGeom prst="rect">
            <a:avLst/>
          </a:prstGeom>
        </p:spPr>
      </p:pic>
      <p:sp>
        <p:nvSpPr>
          <p:cNvPr id="2" name="Title 5"/>
          <p:cNvSpPr>
            <a:spLocks noGrp="1"/>
          </p:cNvSpPr>
          <p:nvPr>
            <p:ph type="title"/>
          </p:nvPr>
        </p:nvSpPr>
        <p:spPr>
          <a:xfrm>
            <a:off x="1078318" y="890337"/>
            <a:ext cx="10047767" cy="4032537"/>
          </a:xfrm>
        </p:spPr>
        <p:txBody>
          <a:bodyPr anchor="ctr"/>
          <a:lstStyle>
            <a:lvl1pPr marL="0" indent="0" algn="ctr">
              <a:lnSpc>
                <a:spcPct val="120000"/>
              </a:lnSpc>
              <a:defRPr sz="2800" b="0"/>
            </a:lvl1pPr>
          </a:lstStyle>
          <a:p>
            <a:endParaRPr lang="en-US" dirty="0"/>
          </a:p>
        </p:txBody>
      </p:sp>
      <p:pic>
        <p:nvPicPr>
          <p:cNvPr id="6" name="Picture 5">
            <a:extLst>
              <a:ext uri="{FF2B5EF4-FFF2-40B4-BE49-F238E27FC236}">
                <a16:creationId xmlns:a16="http://schemas.microsoft.com/office/drawing/2014/main" id="{20FF7A1C-0B47-D8B9-029B-684C753BF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5" name="Slide Number Placeholder 5">
            <a:extLst>
              <a:ext uri="{FF2B5EF4-FFF2-40B4-BE49-F238E27FC236}">
                <a16:creationId xmlns:a16="http://schemas.microsoft.com/office/drawing/2014/main" id="{B795C448-B00F-CD61-5DBE-07C217994253}"/>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Tree>
    <p:extLst>
      <p:ext uri="{BB962C8B-B14F-4D97-AF65-F5344CB8AC3E}">
        <p14:creationId xmlns:p14="http://schemas.microsoft.com/office/powerpoint/2010/main" val="3237766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96247" cy="1000026"/>
          </a:xfrm>
        </p:spPr>
        <p:txBody>
          <a:bodyPr/>
          <a:lstStyle>
            <a:lvl1pPr>
              <a:defRPr sz="2800">
                <a:solidFill>
                  <a:srgbClr val="A6093D"/>
                </a:solidFill>
              </a:defRPr>
            </a:lvl1pPr>
          </a:lstStyle>
          <a:p>
            <a:r>
              <a:rPr lang="en-US" dirty="0"/>
              <a:t>Click to edit master title style</a:t>
            </a:r>
          </a:p>
        </p:txBody>
      </p:sp>
      <p:sp>
        <p:nvSpPr>
          <p:cNvPr id="8" name="Text Placeholder 6"/>
          <p:cNvSpPr>
            <a:spLocks noGrp="1"/>
          </p:cNvSpPr>
          <p:nvPr>
            <p:ph type="body" sz="quarter" idx="16"/>
          </p:nvPr>
        </p:nvSpPr>
        <p:spPr>
          <a:xfrm>
            <a:off x="457897" y="6059489"/>
            <a:ext cx="1129624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056568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nly, bottom rt ar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66367" cy="1000026"/>
          </a:xfrm>
        </p:spPr>
        <p:txBody>
          <a:bodyPr/>
          <a:lstStyle>
            <a:lvl1pPr>
              <a:defRPr sz="2800">
                <a:solidFill>
                  <a:srgbClr val="A6093D"/>
                </a:solidFill>
              </a:defRPr>
            </a:lvl1pPr>
          </a:lstStyle>
          <a:p>
            <a:r>
              <a:rPr lang="en-US" dirty="0"/>
              <a:t>Click to edit master title style</a:t>
            </a:r>
          </a:p>
        </p:txBody>
      </p:sp>
      <p:sp>
        <p:nvSpPr>
          <p:cNvPr id="8" name="Text Placeholder 6"/>
          <p:cNvSpPr>
            <a:spLocks noGrp="1"/>
          </p:cNvSpPr>
          <p:nvPr>
            <p:ph type="body" sz="quarter" idx="16"/>
          </p:nvPr>
        </p:nvSpPr>
        <p:spPr>
          <a:xfrm>
            <a:off x="457899" y="6059488"/>
            <a:ext cx="838130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210396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only, top rt ar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96246" cy="1000026"/>
          </a:xfrm>
        </p:spPr>
        <p:txBody>
          <a:bodyPr/>
          <a:lstStyle>
            <a:lvl1pPr>
              <a:defRPr sz="2800"/>
            </a:lvl1pPr>
          </a:lstStyle>
          <a:p>
            <a:r>
              <a:rPr lang="en-US" dirty="0"/>
              <a:t>Click to edit master title style</a:t>
            </a:r>
          </a:p>
        </p:txBody>
      </p:sp>
      <p:sp>
        <p:nvSpPr>
          <p:cNvPr id="8" name="Text Placeholder 6"/>
          <p:cNvSpPr>
            <a:spLocks noGrp="1"/>
          </p:cNvSpPr>
          <p:nvPr>
            <p:ph type="body" sz="quarter" idx="16"/>
          </p:nvPr>
        </p:nvSpPr>
        <p:spPr>
          <a:xfrm>
            <a:off x="455613" y="6059489"/>
            <a:ext cx="11298529"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506122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0"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5" name="Picture 4">
            <a:extLst>
              <a:ext uri="{FF2B5EF4-FFF2-40B4-BE49-F238E27FC236}">
                <a16:creationId xmlns:a16="http://schemas.microsoft.com/office/drawing/2014/main" id="{12EF9AD1-4075-959F-F7D1-A60A02F2E1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6" name="Text Placeholder 6">
            <a:extLst>
              <a:ext uri="{FF2B5EF4-FFF2-40B4-BE49-F238E27FC236}">
                <a16:creationId xmlns:a16="http://schemas.microsoft.com/office/drawing/2014/main" id="{718AED92-0EB4-EB73-9010-2896E44DA665}"/>
              </a:ext>
            </a:extLst>
          </p:cNvPr>
          <p:cNvSpPr>
            <a:spLocks noGrp="1"/>
          </p:cNvSpPr>
          <p:nvPr>
            <p:ph type="body" sz="quarter" idx="16"/>
          </p:nvPr>
        </p:nvSpPr>
        <p:spPr>
          <a:xfrm>
            <a:off x="455613" y="6059489"/>
            <a:ext cx="1129853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Tree>
    <p:extLst>
      <p:ext uri="{BB962C8B-B14F-4D97-AF65-F5344CB8AC3E}">
        <p14:creationId xmlns:p14="http://schemas.microsoft.com/office/powerpoint/2010/main" val="2007220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1208"/>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2"/>
            <a:ext cx="11279187"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7200" y="2516193"/>
            <a:ext cx="5506916" cy="3421694"/>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p:cNvSpPr>
            <a:spLocks noGrp="1"/>
          </p:cNvSpPr>
          <p:nvPr>
            <p:ph sz="quarter" idx="22"/>
          </p:nvPr>
        </p:nvSpPr>
        <p:spPr>
          <a:xfrm>
            <a:off x="6215063" y="2516716"/>
            <a:ext cx="5514853" cy="3421695"/>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p:cNvSpPr>
            <a:spLocks noGrp="1"/>
          </p:cNvSpPr>
          <p:nvPr>
            <p:ph type="body" sz="quarter" idx="23"/>
          </p:nvPr>
        </p:nvSpPr>
        <p:spPr>
          <a:xfrm>
            <a:off x="458263" y="6059488"/>
            <a:ext cx="11272823" cy="438149"/>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1"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3"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12" name="Picture 11">
            <a:extLst>
              <a:ext uri="{FF2B5EF4-FFF2-40B4-BE49-F238E27FC236}">
                <a16:creationId xmlns:a16="http://schemas.microsoft.com/office/drawing/2014/main" id="{D5DD1F00-618E-07C1-1505-AEF6B97F2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473278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711"/>
            <a:ext cx="11266367" cy="990599"/>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7854" y="1639362"/>
            <a:ext cx="11266367"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2" name="Content Placeholder 11"/>
          <p:cNvSpPr>
            <a:spLocks noGrp="1"/>
          </p:cNvSpPr>
          <p:nvPr>
            <p:ph sz="quarter" idx="16"/>
          </p:nvPr>
        </p:nvSpPr>
        <p:spPr>
          <a:xfrm>
            <a:off x="457200" y="2516188"/>
            <a:ext cx="3584455" cy="3421692"/>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p:cNvSpPr>
            <a:spLocks noGrp="1"/>
          </p:cNvSpPr>
          <p:nvPr>
            <p:ph sz="quarter" idx="17"/>
          </p:nvPr>
        </p:nvSpPr>
        <p:spPr>
          <a:xfrm>
            <a:off x="4288955" y="2516187"/>
            <a:ext cx="3607740" cy="3410821"/>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18"/>
          </p:nvPr>
        </p:nvSpPr>
        <p:spPr>
          <a:xfrm>
            <a:off x="8145464" y="2516191"/>
            <a:ext cx="3582866" cy="3410818"/>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p:cNvSpPr>
            <a:spLocks noGrp="1"/>
          </p:cNvSpPr>
          <p:nvPr>
            <p:ph type="body" sz="quarter" idx="19"/>
          </p:nvPr>
        </p:nvSpPr>
        <p:spPr>
          <a:xfrm>
            <a:off x="457200" y="6059488"/>
            <a:ext cx="1126702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7"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8"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11" name="Picture 10">
            <a:extLst>
              <a:ext uri="{FF2B5EF4-FFF2-40B4-BE49-F238E27FC236}">
                <a16:creationId xmlns:a16="http://schemas.microsoft.com/office/drawing/2014/main" id="{9EBBC518-64BC-1E00-4CA3-32DCCF31DD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960083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_1 column_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712"/>
            <a:ext cx="11266367" cy="990598"/>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7854" y="1639362"/>
            <a:ext cx="11282245"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1" name="Content Placeholder 10"/>
          <p:cNvSpPr>
            <a:spLocks noGrp="1"/>
          </p:cNvSpPr>
          <p:nvPr>
            <p:ph sz="quarter" idx="15"/>
          </p:nvPr>
        </p:nvSpPr>
        <p:spPr>
          <a:xfrm>
            <a:off x="457200" y="2516188"/>
            <a:ext cx="7434611" cy="344709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8145463" y="2516188"/>
            <a:ext cx="3582867" cy="344709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7"/>
          </p:nvPr>
        </p:nvSpPr>
        <p:spPr>
          <a:xfrm>
            <a:off x="455613" y="6059489"/>
            <a:ext cx="11284485"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7"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8"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10" name="Picture 9">
            <a:extLst>
              <a:ext uri="{FF2B5EF4-FFF2-40B4-BE49-F238E27FC236}">
                <a16:creationId xmlns:a16="http://schemas.microsoft.com/office/drawing/2014/main" id="{A30CC4AE-8EC2-F34F-B21C-7EE89CAC1B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4346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5438"/>
            <a:ext cx="11267641" cy="100329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1" y="1639289"/>
            <a:ext cx="9966960" cy="689573"/>
          </a:xfrm>
        </p:spPr>
        <p:txBody>
          <a:bodyPr/>
          <a:lstStyle>
            <a:lvl1pPr>
              <a:defRPr sz="1800">
                <a:solidFill>
                  <a:schemeClr val="tx2"/>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4D282753-AEEB-1D1C-1401-D34F394DEF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12874" y="6106426"/>
            <a:ext cx="2018245" cy="449376"/>
          </a:xfrm>
          <a:prstGeom prst="rect">
            <a:avLst/>
          </a:prstGeom>
        </p:spPr>
      </p:pic>
      <p:pic>
        <p:nvPicPr>
          <p:cNvPr id="7" name="Picture 6" descr="Shape&#10;&#10;Description automatically generated">
            <a:extLst>
              <a:ext uri="{FF2B5EF4-FFF2-40B4-BE49-F238E27FC236}">
                <a16:creationId xmlns:a16="http://schemas.microsoft.com/office/drawing/2014/main" id="{29105D5F-A07A-AD3C-0382-5CAFA03EA7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6148"/>
          <a:stretch/>
        </p:blipFill>
        <p:spPr>
          <a:xfrm>
            <a:off x="0" y="1107440"/>
            <a:ext cx="12192000" cy="5750560"/>
          </a:xfrm>
          <a:prstGeom prst="rect">
            <a:avLst/>
          </a:prstGeom>
        </p:spPr>
      </p:pic>
    </p:spTree>
    <p:extLst>
      <p:ext uri="{BB962C8B-B14F-4D97-AF65-F5344CB8AC3E}">
        <p14:creationId xmlns:p14="http://schemas.microsoft.com/office/powerpoint/2010/main" val="27345941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 comparison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0125"/>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5513387" cy="4320743"/>
          </a:xfrm>
        </p:spPr>
        <p:txBody>
          <a:bodyPr/>
          <a:lstStyle>
            <a:lvl1pPr>
              <a:defRPr sz="1400"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dirty="0"/>
              <a:t>Click to edit Master text styles</a:t>
            </a:r>
          </a:p>
        </p:txBody>
      </p:sp>
      <p:sp>
        <p:nvSpPr>
          <p:cNvPr id="26" name="Text Placeholder 4"/>
          <p:cNvSpPr>
            <a:spLocks noGrp="1"/>
          </p:cNvSpPr>
          <p:nvPr>
            <p:ph type="body" sz="quarter" idx="20"/>
          </p:nvPr>
        </p:nvSpPr>
        <p:spPr>
          <a:xfrm>
            <a:off x="6215063" y="1639889"/>
            <a:ext cx="5513267" cy="4320744"/>
          </a:xfrm>
        </p:spPr>
        <p:txBody>
          <a:bodyPr/>
          <a:lstStyle>
            <a:lvl1pPr>
              <a:defRPr sz="1400"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dirty="0"/>
              <a:t>Click to edit Master text styles</a:t>
            </a:r>
          </a:p>
        </p:txBody>
      </p:sp>
      <p:sp>
        <p:nvSpPr>
          <p:cNvPr id="12" name="Text Placeholder 6"/>
          <p:cNvSpPr>
            <a:spLocks noGrp="1"/>
          </p:cNvSpPr>
          <p:nvPr>
            <p:ph type="body" sz="quarter" idx="16"/>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3"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B1B5A582-D148-85B4-054E-0B269C733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797557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 comparison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3590925" cy="433944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dirty="0"/>
              <a:t>Click to edit Master text styles</a:t>
            </a:r>
          </a:p>
        </p:txBody>
      </p:sp>
      <p:sp>
        <p:nvSpPr>
          <p:cNvPr id="26" name="Text Placeholder 4"/>
          <p:cNvSpPr>
            <a:spLocks noGrp="1"/>
          </p:cNvSpPr>
          <p:nvPr>
            <p:ph type="body" sz="quarter" idx="20"/>
          </p:nvPr>
        </p:nvSpPr>
        <p:spPr>
          <a:xfrm>
            <a:off x="4286250" y="1639889"/>
            <a:ext cx="3624735" cy="434209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27" name="Text Placeholder 4"/>
          <p:cNvSpPr>
            <a:spLocks noGrp="1"/>
          </p:cNvSpPr>
          <p:nvPr>
            <p:ph type="body" sz="quarter" idx="21"/>
          </p:nvPr>
        </p:nvSpPr>
        <p:spPr>
          <a:xfrm>
            <a:off x="8145463" y="1639888"/>
            <a:ext cx="3601920" cy="434209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12" name="Text Placeholder 6"/>
          <p:cNvSpPr>
            <a:spLocks noGrp="1"/>
          </p:cNvSpPr>
          <p:nvPr>
            <p:ph type="body" sz="quarter" idx="16"/>
          </p:nvPr>
        </p:nvSpPr>
        <p:spPr>
          <a:xfrm>
            <a:off x="457900" y="6059488"/>
            <a:ext cx="11289484"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3" name="Slide Number Placeholder 2"/>
          <p:cNvSpPr>
            <a:spLocks noGrp="1"/>
          </p:cNvSpPr>
          <p:nvPr>
            <p:ph type="sldNum" sz="quarter" idx="22"/>
          </p:nvPr>
        </p:nvSpPr>
        <p:spPr>
          <a:xfrm>
            <a:off x="5720410" y="6497638"/>
            <a:ext cx="767476" cy="266547"/>
          </a:xfrm>
        </p:spPr>
        <p:txBody>
          <a:body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CB515C73-88DB-ECA9-5FCC-2D3D3D87FF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1" name="Footer Placeholder 3">
            <a:extLst>
              <a:ext uri="{FF2B5EF4-FFF2-40B4-BE49-F238E27FC236}">
                <a16:creationId xmlns:a16="http://schemas.microsoft.com/office/drawing/2014/main" id="{F2A5CDC4-E22E-D09B-EB7A-1886D381EFF6}"/>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91550947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ntro comparison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3590925" cy="433944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dirty="0"/>
              <a:t>Click to edit Master text styles</a:t>
            </a:r>
          </a:p>
        </p:txBody>
      </p:sp>
      <p:sp>
        <p:nvSpPr>
          <p:cNvPr id="12" name="Text Placeholder 6"/>
          <p:cNvSpPr>
            <a:spLocks noGrp="1"/>
          </p:cNvSpPr>
          <p:nvPr>
            <p:ph type="body" sz="quarter" idx="16"/>
          </p:nvPr>
        </p:nvSpPr>
        <p:spPr>
          <a:xfrm>
            <a:off x="457899" y="6059488"/>
            <a:ext cx="11355969"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3" name="Slide Number Placeholder 2"/>
          <p:cNvSpPr>
            <a:spLocks noGrp="1"/>
          </p:cNvSpPr>
          <p:nvPr>
            <p:ph type="sldNum" sz="quarter" idx="22"/>
          </p:nvPr>
        </p:nvSpPr>
        <p:spPr>
          <a:xfrm>
            <a:off x="5720410" y="6497638"/>
            <a:ext cx="767476" cy="266547"/>
          </a:xfrm>
        </p:spPr>
        <p:txBody>
          <a:bodyPr/>
          <a:lstStyle/>
          <a:p>
            <a:fld id="{1E5366A3-0E00-430A-B059-971E374C0C45}" type="slidenum">
              <a:rPr lang="en-US" smtClean="0"/>
              <a:pPr/>
              <a:t>‹#›</a:t>
            </a:fld>
            <a:endParaRPr lang="en-US" normalizeH="1" dirty="0"/>
          </a:p>
        </p:txBody>
      </p:sp>
      <p:pic>
        <p:nvPicPr>
          <p:cNvPr id="14" name="Picture 13">
            <a:extLst>
              <a:ext uri="{FF2B5EF4-FFF2-40B4-BE49-F238E27FC236}">
                <a16:creationId xmlns:a16="http://schemas.microsoft.com/office/drawing/2014/main" id="{9FDAA8F9-8C0F-4587-4C89-34F1FC1660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495F0CCD-E5C3-18C1-30E5-847912ABAC4F}"/>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2369346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5" y="1639425"/>
            <a:ext cx="5513387" cy="425272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6215063" y="1639887"/>
            <a:ext cx="5513267" cy="4252721"/>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BA45B317-642A-BFFD-8DFE-ADB26A94C1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918092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7200" y="1639362"/>
            <a:ext cx="3584455" cy="428605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4286251" y="1639363"/>
            <a:ext cx="3615352" cy="428605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p:cNvSpPr>
            <a:spLocks noGrp="1"/>
          </p:cNvSpPr>
          <p:nvPr>
            <p:ph sz="quarter" idx="18" hasCustomPrompt="1"/>
          </p:nvPr>
        </p:nvSpPr>
        <p:spPr>
          <a:xfrm>
            <a:off x="8145464" y="1639427"/>
            <a:ext cx="3592394" cy="428605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9"/>
          </p:nvPr>
        </p:nvSpPr>
        <p:spPr>
          <a:xfrm>
            <a:off x="457200" y="6059488"/>
            <a:ext cx="1128065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5"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6"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10" name="Picture 9">
            <a:extLst>
              <a:ext uri="{FF2B5EF4-FFF2-40B4-BE49-F238E27FC236}">
                <a16:creationId xmlns:a16="http://schemas.microsoft.com/office/drawing/2014/main" id="{A75A5D8A-EDEA-C82C-6088-9F7D768F7F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09337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column nar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6" y="1639362"/>
            <a:ext cx="3590924"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4286250" y="1639363"/>
            <a:ext cx="7442080" cy="4320742"/>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AB9DAC58-6DAE-D000-2A32-DF941D99F0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185387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column w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6" y="1639362"/>
            <a:ext cx="7450136"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8145464" y="1639889"/>
            <a:ext cx="3589336"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5613" y="6059488"/>
            <a:ext cx="1127918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ctr"/>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ACD680B7-FF54-6F6C-C6E7-ADF34A23C4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870982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 comp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p:cNvSpPr>
            <a:spLocks noGrp="1"/>
          </p:cNvSpPr>
          <p:nvPr>
            <p:ph sz="quarter" idx="27"/>
          </p:nvPr>
        </p:nvSpPr>
        <p:spPr>
          <a:xfrm>
            <a:off x="8145463" y="2530474"/>
            <a:ext cx="3582865"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1128152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6" name="Text Placeholder 4"/>
          <p:cNvSpPr>
            <a:spLocks noGrp="1"/>
          </p:cNvSpPr>
          <p:nvPr>
            <p:ph type="body" sz="quarter" idx="31" hasCustomPrompt="1"/>
          </p:nvPr>
        </p:nvSpPr>
        <p:spPr>
          <a:xfrm>
            <a:off x="8145463" y="1639888"/>
            <a:ext cx="3591678" cy="68580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15" name="Picture 14">
            <a:extLst>
              <a:ext uri="{FF2B5EF4-FFF2-40B4-BE49-F238E27FC236}">
                <a16:creationId xmlns:a16="http://schemas.microsoft.com/office/drawing/2014/main" id="{2BAA9D57-F6A4-F934-8894-1DA0C6C48D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395018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with circle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1128152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15" name="Picture 14">
            <a:extLst>
              <a:ext uri="{FF2B5EF4-FFF2-40B4-BE49-F238E27FC236}">
                <a16:creationId xmlns:a16="http://schemas.microsoft.com/office/drawing/2014/main" id="{2BAA9D57-F6A4-F934-8894-1DA0C6C48D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3" name="Picture Placeholder 12">
            <a:extLst>
              <a:ext uri="{FF2B5EF4-FFF2-40B4-BE49-F238E27FC236}">
                <a16:creationId xmlns:a16="http://schemas.microsoft.com/office/drawing/2014/main" id="{55BD6C4D-1AFA-7B29-F44D-0BFB87E03630}"/>
              </a:ext>
            </a:extLst>
          </p:cNvPr>
          <p:cNvSpPr>
            <a:spLocks noGrp="1"/>
          </p:cNvSpPr>
          <p:nvPr>
            <p:ph type="pic" sz="quarter" idx="17"/>
          </p:nvPr>
        </p:nvSpPr>
        <p:spPr>
          <a:xfrm>
            <a:off x="8517937" y="2324100"/>
            <a:ext cx="3061041" cy="3061041"/>
          </a:xfrm>
          <a:custGeom>
            <a:avLst/>
            <a:gdLst>
              <a:gd name="connsiteX0" fmla="*/ 1578482 w 3156964"/>
              <a:gd name="connsiteY0" fmla="*/ 0 h 3156964"/>
              <a:gd name="connsiteX1" fmla="*/ 3156964 w 3156964"/>
              <a:gd name="connsiteY1" fmla="*/ 1578482 h 3156964"/>
              <a:gd name="connsiteX2" fmla="*/ 1578482 w 3156964"/>
              <a:gd name="connsiteY2" fmla="*/ 3156964 h 3156964"/>
              <a:gd name="connsiteX3" fmla="*/ 0 w 3156964"/>
              <a:gd name="connsiteY3" fmla="*/ 1578482 h 3156964"/>
              <a:gd name="connsiteX4" fmla="*/ 1578482 w 3156964"/>
              <a:gd name="connsiteY4" fmla="*/ 0 h 315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964" h="3156964">
                <a:moveTo>
                  <a:pt x="1578482" y="0"/>
                </a:moveTo>
                <a:cubicBezTo>
                  <a:pt x="2450254" y="0"/>
                  <a:pt x="3156964" y="706710"/>
                  <a:pt x="3156964" y="1578482"/>
                </a:cubicBezTo>
                <a:cubicBezTo>
                  <a:pt x="3156964" y="2450254"/>
                  <a:pt x="2450254" y="3156964"/>
                  <a:pt x="1578482" y="3156964"/>
                </a:cubicBezTo>
                <a:cubicBezTo>
                  <a:pt x="706710" y="3156964"/>
                  <a:pt x="0" y="2450254"/>
                  <a:pt x="0" y="1578482"/>
                </a:cubicBezTo>
                <a:cubicBezTo>
                  <a:pt x="0" y="706710"/>
                  <a:pt x="706710" y="0"/>
                  <a:pt x="1578482" y="0"/>
                </a:cubicBezTo>
                <a:close/>
              </a:path>
            </a:pathLst>
          </a:custGeom>
          <a:solidFill>
            <a:schemeClr val="tx2">
              <a:lumMod val="40000"/>
              <a:lumOff val="60000"/>
            </a:schemeClr>
          </a:solidFill>
        </p:spPr>
        <p:txBody>
          <a:bodyPr wrap="square">
            <a:noAutofit/>
          </a:bodyPr>
          <a:lstStyle/>
          <a:p>
            <a:endParaRPr lang="en-US" dirty="0"/>
          </a:p>
        </p:txBody>
      </p:sp>
    </p:spTree>
    <p:extLst>
      <p:ext uri="{BB962C8B-B14F-4D97-AF65-F5344CB8AC3E}">
        <p14:creationId xmlns:p14="http://schemas.microsoft.com/office/powerpoint/2010/main" val="1304346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7456373"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2" name="Picture Placeholder 3">
            <a:extLst>
              <a:ext uri="{FF2B5EF4-FFF2-40B4-BE49-F238E27FC236}">
                <a16:creationId xmlns:a16="http://schemas.microsoft.com/office/drawing/2014/main" id="{6311AC64-CB5A-0F73-C1EB-6F06FE5E37D8}"/>
              </a:ext>
            </a:extLst>
          </p:cNvPr>
          <p:cNvSpPr>
            <a:spLocks noGrp="1"/>
          </p:cNvSpPr>
          <p:nvPr>
            <p:ph type="pic" sz="quarter" idx="17"/>
          </p:nvPr>
        </p:nvSpPr>
        <p:spPr>
          <a:xfrm>
            <a:off x="8151698" y="0"/>
            <a:ext cx="4040302" cy="6888163"/>
          </a:xfrm>
          <a:solidFill>
            <a:schemeClr val="tx2">
              <a:lumMod val="40000"/>
              <a:lumOff val="60000"/>
            </a:schemeClr>
          </a:solidFill>
        </p:spPr>
        <p:txBody>
          <a:bodyPr/>
          <a:lstStyle/>
          <a:p>
            <a:endParaRPr lang="en-US" dirty="0"/>
          </a:p>
        </p:txBody>
      </p:sp>
      <p:pic>
        <p:nvPicPr>
          <p:cNvPr id="16" name="Picture 15">
            <a:extLst>
              <a:ext uri="{FF2B5EF4-FFF2-40B4-BE49-F238E27FC236}">
                <a16:creationId xmlns:a16="http://schemas.microsoft.com/office/drawing/2014/main" id="{7ACBF6F0-E4C2-BECC-D51B-BD106198A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61490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a:xfrm>
            <a:off x="457201" y="446088"/>
            <a:ext cx="11270479" cy="1003299"/>
          </a:xfrm>
        </p:spPr>
        <p:txBody>
          <a:bodyPr anchor="t"/>
          <a:lstStyle>
            <a:lvl1pPr>
              <a:defRPr sz="2800" b="0">
                <a:solidFill>
                  <a:srgbClr val="A6093D"/>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7954" y="1639855"/>
            <a:ext cx="9995734" cy="682657"/>
          </a:xfrm>
        </p:spPr>
        <p:txBody>
          <a:bodyPr/>
          <a:lstStyle>
            <a:lvl1pPr>
              <a:defRPr sz="1800">
                <a:solidFill>
                  <a:schemeClr val="tx2"/>
                </a:solidFill>
              </a:defRPr>
            </a:lvl1pPr>
          </a:lstStyle>
          <a:p>
            <a:pPr lvl="0"/>
            <a:endParaRPr lang="en-US" dirty="0"/>
          </a:p>
        </p:txBody>
      </p:sp>
      <p:sp>
        <p:nvSpPr>
          <p:cNvPr id="12" name="Slide Number Placeholder 5">
            <a:extLst>
              <a:ext uri="{FF2B5EF4-FFF2-40B4-BE49-F238E27FC236}">
                <a16:creationId xmlns:a16="http://schemas.microsoft.com/office/drawing/2014/main" id="{828BEF82-CB0B-7AD2-C6DC-7333A3818A91}"/>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26293ABF-79B1-6BD9-523F-2712DA496A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pic>
        <p:nvPicPr>
          <p:cNvPr id="8" name="Picture 7" descr="Shape&#10;&#10;Description automatically generated">
            <a:extLst>
              <a:ext uri="{FF2B5EF4-FFF2-40B4-BE49-F238E27FC236}">
                <a16:creationId xmlns:a16="http://schemas.microsoft.com/office/drawing/2014/main" id="{2B21F840-B7A2-58EF-4460-A920F02C93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6148"/>
          <a:stretch/>
        </p:blipFill>
        <p:spPr>
          <a:xfrm>
            <a:off x="0" y="1107440"/>
            <a:ext cx="12192000" cy="5750560"/>
          </a:xfrm>
          <a:prstGeom prst="rect">
            <a:avLst/>
          </a:prstGeom>
        </p:spPr>
      </p:pic>
    </p:spTree>
    <p:extLst>
      <p:ext uri="{BB962C8B-B14F-4D97-AF65-F5344CB8AC3E}">
        <p14:creationId xmlns:p14="http://schemas.microsoft.com/office/powerpoint/2010/main" val="222663684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white">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F5E699FF-0D95-E423-1339-7039CFD643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4500"/>
            <a:ext cx="12192000" cy="6858000"/>
          </a:xfrm>
          <a:prstGeom prst="rect">
            <a:avLst/>
          </a:prstGeom>
        </p:spPr>
      </p:pic>
      <p:sp>
        <p:nvSpPr>
          <p:cNvPr id="2" name="Title 5"/>
          <p:cNvSpPr>
            <a:spLocks noGrp="1"/>
          </p:cNvSpPr>
          <p:nvPr>
            <p:ph type="title"/>
          </p:nvPr>
        </p:nvSpPr>
        <p:spPr>
          <a:xfrm>
            <a:off x="749300" y="890337"/>
            <a:ext cx="10604500" cy="3986463"/>
          </a:xfrm>
        </p:spPr>
        <p:txBody>
          <a:bodyPr anchor="ctr"/>
          <a:lstStyle>
            <a:lvl1pPr marL="118872" indent="-182880" algn="ctr">
              <a:lnSpc>
                <a:spcPct val="120000"/>
              </a:lnSpc>
              <a:defRPr sz="2800" b="0">
                <a:solidFill>
                  <a:srgbClr val="A6093D"/>
                </a:solidFill>
              </a:defRPr>
            </a:lvl1pPr>
          </a:lstStyle>
          <a:p>
            <a:endParaRPr lang="en-US" dirty="0"/>
          </a:p>
        </p:txBody>
      </p:sp>
      <p:pic>
        <p:nvPicPr>
          <p:cNvPr id="6" name="Picture 5">
            <a:extLst>
              <a:ext uri="{FF2B5EF4-FFF2-40B4-BE49-F238E27FC236}">
                <a16:creationId xmlns:a16="http://schemas.microsoft.com/office/drawing/2014/main" id="{20FF7A1C-0B47-D8B9-029B-684C753BF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5" name="Slide Number Placeholder 5">
            <a:extLst>
              <a:ext uri="{FF2B5EF4-FFF2-40B4-BE49-F238E27FC236}">
                <a16:creationId xmlns:a16="http://schemas.microsoft.com/office/drawing/2014/main" id="{FF506756-2169-0FDD-B0D9-1629CEA5EB02}"/>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Tree>
    <p:extLst>
      <p:ext uri="{BB962C8B-B14F-4D97-AF65-F5344CB8AC3E}">
        <p14:creationId xmlns:p14="http://schemas.microsoft.com/office/powerpoint/2010/main" val="198678809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5">
    <p:bg>
      <p:bgRef idx="1001">
        <a:schemeClr val="bg1"/>
      </p:bgRef>
    </p:bg>
    <p:spTree>
      <p:nvGrpSpPr>
        <p:cNvPr id="1" name=""/>
        <p:cNvGrpSpPr/>
        <p:nvPr/>
      </p:nvGrpSpPr>
      <p:grpSpPr>
        <a:xfrm>
          <a:off x="0" y="0"/>
          <a:ext cx="0" cy="0"/>
          <a:chOff x="0" y="0"/>
          <a:chExt cx="0" cy="0"/>
        </a:xfrm>
      </p:grpSpPr>
      <p:pic>
        <p:nvPicPr>
          <p:cNvPr id="21" name="Picture 20" descr="A group of people sitting in a room with a baby in a stroller&#10;&#10;Description automatically generated with low confidence">
            <a:extLst>
              <a:ext uri="{FF2B5EF4-FFF2-40B4-BE49-F238E27FC236}">
                <a16:creationId xmlns:a16="http://schemas.microsoft.com/office/drawing/2014/main" id="{F92A7589-901D-34D6-4A30-AFC9DCD9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207240" cy="6474345"/>
          </a:xfrm>
          <a:prstGeom prst="rect">
            <a:avLst/>
          </a:prstGeom>
        </p:spPr>
      </p:pic>
      <p:pic>
        <p:nvPicPr>
          <p:cNvPr id="4" name="Picture 3">
            <a:extLst>
              <a:ext uri="{FF2B5EF4-FFF2-40B4-BE49-F238E27FC236}">
                <a16:creationId xmlns:a16="http://schemas.microsoft.com/office/drawing/2014/main" id="{D5006771-F652-B304-0B7E-E4FEB2BDB0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2833"/>
            <a:ext cx="12192000" cy="6858000"/>
          </a:xfrm>
          <a:prstGeom prst="rect">
            <a:avLst/>
          </a:prstGeom>
        </p:spPr>
      </p:pic>
      <p:sp>
        <p:nvSpPr>
          <p:cNvPr id="9" name="Title 1"/>
          <p:cNvSpPr>
            <a:spLocks noGrp="1"/>
          </p:cNvSpPr>
          <p:nvPr>
            <p:ph type="title" hasCustomPrompt="1"/>
          </p:nvPr>
        </p:nvSpPr>
        <p:spPr>
          <a:xfrm>
            <a:off x="457630" y="446088"/>
            <a:ext cx="11267641" cy="100329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8714" y="1641622"/>
            <a:ext cx="5510286" cy="682478"/>
          </a:xfrm>
        </p:spPr>
        <p:txBody>
          <a:bodyPr/>
          <a:lstStyle>
            <a:lvl1pPr>
              <a:defRPr sz="1800">
                <a:solidFill>
                  <a:schemeClr val="tx2"/>
                </a:solidFill>
              </a:defRPr>
            </a:lvl1pPr>
          </a:lstStyle>
          <a:p>
            <a:pPr lvl="0"/>
            <a:r>
              <a:rPr lang="en-US" dirty="0"/>
              <a:t>Click to edit master text styles</a:t>
            </a:r>
          </a:p>
        </p:txBody>
      </p:sp>
      <p:pic>
        <p:nvPicPr>
          <p:cNvPr id="11" name="Picture 10">
            <a:extLst>
              <a:ext uri="{FF2B5EF4-FFF2-40B4-BE49-F238E27FC236}">
                <a16:creationId xmlns:a16="http://schemas.microsoft.com/office/drawing/2014/main" id="{82937A4E-38E7-32D5-9D12-0E4439CA85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217737848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6">
    <p:bg>
      <p:bgRef idx="1001">
        <a:schemeClr val="bg1"/>
      </p:bgRef>
    </p:bg>
    <p:spTree>
      <p:nvGrpSpPr>
        <p:cNvPr id="1" name=""/>
        <p:cNvGrpSpPr/>
        <p:nvPr/>
      </p:nvGrpSpPr>
      <p:grpSpPr>
        <a:xfrm>
          <a:off x="0" y="0"/>
          <a:ext cx="0" cy="0"/>
          <a:chOff x="0" y="0"/>
          <a:chExt cx="0" cy="0"/>
        </a:xfrm>
      </p:grpSpPr>
      <p:pic>
        <p:nvPicPr>
          <p:cNvPr id="11" name="Picture 10" descr="A group of people sitting in a room with a baby in a stroller&#10;&#10;Description automatically generated with low confidence">
            <a:extLst>
              <a:ext uri="{FF2B5EF4-FFF2-40B4-BE49-F238E27FC236}">
                <a16:creationId xmlns:a16="http://schemas.microsoft.com/office/drawing/2014/main" id="{467D633F-E3BF-D925-1251-CDA321A69A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191808" cy="6474345"/>
          </a:xfrm>
          <a:prstGeom prst="rect">
            <a:avLst/>
          </a:prstGeom>
        </p:spPr>
      </p:pic>
      <p:pic>
        <p:nvPicPr>
          <p:cNvPr id="7" name="Picture 6" descr="Shape&#10;&#10;Description automatically generated">
            <a:extLst>
              <a:ext uri="{FF2B5EF4-FFF2-40B4-BE49-F238E27FC236}">
                <a16:creationId xmlns:a16="http://schemas.microsoft.com/office/drawing/2014/main" id="{77088874-C988-608B-8386-D3903BEE37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974339"/>
            <a:ext cx="12192000" cy="6858000"/>
          </a:xfrm>
          <a:prstGeom prst="rect">
            <a:avLst/>
          </a:prstGeom>
        </p:spPr>
      </p:pic>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5613" y="1641038"/>
            <a:ext cx="5513387" cy="683062"/>
          </a:xfrm>
        </p:spPr>
        <p:txBody>
          <a:bodyPr/>
          <a:lstStyle>
            <a:lvl1pPr>
              <a:defRPr sz="1800">
                <a:solidFill>
                  <a:schemeClr val="bg1"/>
                </a:solidFill>
              </a:defRPr>
            </a:lvl1pPr>
          </a:lstStyle>
          <a:p>
            <a:pPr lvl="0"/>
            <a:r>
              <a:rPr lang="en-US" dirty="0"/>
              <a:t>Click to edit master text styles</a:t>
            </a:r>
          </a:p>
        </p:txBody>
      </p:sp>
      <p:sp>
        <p:nvSpPr>
          <p:cNvPr id="9" name="Title 1"/>
          <p:cNvSpPr>
            <a:spLocks noGrp="1"/>
          </p:cNvSpPr>
          <p:nvPr>
            <p:ph type="title" hasCustomPrompt="1"/>
          </p:nvPr>
        </p:nvSpPr>
        <p:spPr>
          <a:xfrm>
            <a:off x="455614" y="444500"/>
            <a:ext cx="11269658" cy="1003299"/>
          </a:xfrm>
        </p:spPr>
        <p:txBody>
          <a:bodyPr anchor="t"/>
          <a:lstStyle>
            <a:lvl1pPr>
              <a:defRPr sz="2800" b="0">
                <a:solidFill>
                  <a:schemeClr val="bg1"/>
                </a:solidFill>
              </a:defRPr>
            </a:lvl1pPr>
          </a:lstStyle>
          <a:p>
            <a:r>
              <a:rPr lang="en-US" dirty="0"/>
              <a:t>Click to edit master title</a:t>
            </a:r>
          </a:p>
        </p:txBody>
      </p:sp>
      <p:pic>
        <p:nvPicPr>
          <p:cNvPr id="12" name="Picture 11">
            <a:extLst>
              <a:ext uri="{FF2B5EF4-FFF2-40B4-BE49-F238E27FC236}">
                <a16:creationId xmlns:a16="http://schemas.microsoft.com/office/drawing/2014/main" id="{12ECFEB5-80AB-5F13-E783-8697417F01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90763853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7760E78-FB58-F62E-82A9-7295FE51FD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984499"/>
            <a:ext cx="12192000" cy="6858000"/>
          </a:xfrm>
          <a:prstGeom prst="rect">
            <a:avLst/>
          </a:prstGeom>
        </p:spPr>
      </p:pic>
      <p:sp>
        <p:nvSpPr>
          <p:cNvPr id="9" name="Title 1"/>
          <p:cNvSpPr>
            <a:spLocks noGrp="1"/>
          </p:cNvSpPr>
          <p:nvPr>
            <p:ph type="title" hasCustomPrompt="1"/>
          </p:nvPr>
        </p:nvSpPr>
        <p:spPr>
          <a:xfrm>
            <a:off x="455780" y="444501"/>
            <a:ext cx="9257094" cy="1003300"/>
          </a:xfrm>
        </p:spPr>
        <p:txBody>
          <a:bodyPr anchor="t"/>
          <a:lstStyle>
            <a:lvl1pPr>
              <a:defRPr sz="2800" b="0">
                <a:solidFill>
                  <a:schemeClr val="bg1"/>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135" y="1643416"/>
            <a:ext cx="6819965" cy="871184"/>
          </a:xfrm>
        </p:spPr>
        <p:txBody>
          <a:bodyPr/>
          <a:lstStyle>
            <a:lvl1pPr>
              <a:defRPr sz="1800">
                <a:solidFill>
                  <a:schemeClr val="bg1"/>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CD5A46BD-5B50-D7E4-A85B-BD09F471FC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874" y="6106426"/>
            <a:ext cx="2018245" cy="449376"/>
          </a:xfrm>
          <a:prstGeom prst="rect">
            <a:avLst/>
          </a:prstGeom>
        </p:spPr>
      </p:pic>
    </p:spTree>
    <p:extLst>
      <p:ext uri="{BB962C8B-B14F-4D97-AF65-F5344CB8AC3E}">
        <p14:creationId xmlns:p14="http://schemas.microsoft.com/office/powerpoint/2010/main" val="241748364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5">
    <p:bg>
      <p:bgRef idx="1001">
        <a:schemeClr val="bg1"/>
      </p:bgRef>
    </p:bg>
    <p:spTree>
      <p:nvGrpSpPr>
        <p:cNvPr id="1" name=""/>
        <p:cNvGrpSpPr/>
        <p:nvPr/>
      </p:nvGrpSpPr>
      <p:grpSpPr>
        <a:xfrm>
          <a:off x="0" y="0"/>
          <a:ext cx="0" cy="0"/>
          <a:chOff x="0" y="0"/>
          <a:chExt cx="0" cy="0"/>
        </a:xfrm>
      </p:grpSpPr>
      <p:pic>
        <p:nvPicPr>
          <p:cNvPr id="18" name="Picture 17" descr="A group of people sitting in a room with a baby in a stroller&#10;&#10;Description automatically generated with low confidence">
            <a:extLst>
              <a:ext uri="{FF2B5EF4-FFF2-40B4-BE49-F238E27FC236}">
                <a16:creationId xmlns:a16="http://schemas.microsoft.com/office/drawing/2014/main" id="{53BEB2AA-196D-CEF8-A49B-A86AD0D041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191808" cy="6474345"/>
          </a:xfrm>
          <a:prstGeom prst="rect">
            <a:avLst/>
          </a:prstGeom>
        </p:spPr>
      </p:pic>
      <p:pic>
        <p:nvPicPr>
          <p:cNvPr id="10" name="Picture 9">
            <a:extLst>
              <a:ext uri="{FF2B5EF4-FFF2-40B4-BE49-F238E27FC236}">
                <a16:creationId xmlns:a16="http://schemas.microsoft.com/office/drawing/2014/main" id="{33FF6BEB-95D7-9CA5-F52A-85BD37E9C2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2833"/>
            <a:ext cx="12192000" cy="6858000"/>
          </a:xfrm>
          <a:prstGeom prst="rect">
            <a:avLst/>
          </a:prstGeom>
        </p:spPr>
      </p:pic>
      <p:sp>
        <p:nvSpPr>
          <p:cNvPr id="9" name="Title 1"/>
          <p:cNvSpPr>
            <a:spLocks noGrp="1"/>
          </p:cNvSpPr>
          <p:nvPr>
            <p:ph type="title"/>
          </p:nvPr>
        </p:nvSpPr>
        <p:spPr>
          <a:xfrm>
            <a:off x="455614" y="448294"/>
            <a:ext cx="9158286" cy="999506"/>
          </a:xfrm>
        </p:spPr>
        <p:txBody>
          <a:bodyPr anchor="t"/>
          <a:lstStyle>
            <a:lvl1pPr>
              <a:defRPr sz="2800" b="0">
                <a:solidFill>
                  <a:srgbClr val="A6093D"/>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9145" y="1641269"/>
            <a:ext cx="4697646" cy="682831"/>
          </a:xfrm>
        </p:spPr>
        <p:txBody>
          <a:bodyPr/>
          <a:lstStyle>
            <a:lvl1pPr>
              <a:defRPr sz="1800">
                <a:solidFill>
                  <a:schemeClr val="tx2"/>
                </a:solidFill>
              </a:defRPr>
            </a:lvl1pPr>
          </a:lstStyle>
          <a:p>
            <a:pPr lvl="0"/>
            <a:endParaRPr lang="en-US" dirty="0"/>
          </a:p>
        </p:txBody>
      </p:sp>
      <p:sp>
        <p:nvSpPr>
          <p:cNvPr id="12" name="Slide Number Placeholder 5">
            <a:extLst>
              <a:ext uri="{FF2B5EF4-FFF2-40B4-BE49-F238E27FC236}">
                <a16:creationId xmlns:a16="http://schemas.microsoft.com/office/drawing/2014/main" id="{2AC11003-5CF9-0452-E3A9-17318E126708}"/>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B24C8BB0-25AE-1049-0FBC-7D6BD75411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62383743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4">
    <p:bg>
      <p:bgRef idx="1001">
        <a:schemeClr val="bg1"/>
      </p:bgRef>
    </p:bg>
    <p:spTree>
      <p:nvGrpSpPr>
        <p:cNvPr id="1" name=""/>
        <p:cNvGrpSpPr/>
        <p:nvPr/>
      </p:nvGrpSpPr>
      <p:grpSpPr>
        <a:xfrm>
          <a:off x="0" y="0"/>
          <a:ext cx="0" cy="0"/>
          <a:chOff x="0" y="0"/>
          <a:chExt cx="0" cy="0"/>
        </a:xfrm>
      </p:grpSpPr>
      <p:pic>
        <p:nvPicPr>
          <p:cNvPr id="18" name="Picture 17" descr="A group of people sitting in a room with a baby in a stroller&#10;&#10;Description automatically generated with low confidence">
            <a:extLst>
              <a:ext uri="{FF2B5EF4-FFF2-40B4-BE49-F238E27FC236}">
                <a16:creationId xmlns:a16="http://schemas.microsoft.com/office/drawing/2014/main" id="{53BEB2AA-196D-CEF8-A49B-A86AD0D041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191808" cy="6474345"/>
          </a:xfrm>
          <a:prstGeom prst="rect">
            <a:avLst/>
          </a:prstGeom>
        </p:spPr>
      </p:pic>
      <p:pic>
        <p:nvPicPr>
          <p:cNvPr id="3" name="Picture 2" descr="Shape&#10;&#10;Description automatically generated">
            <a:extLst>
              <a:ext uri="{FF2B5EF4-FFF2-40B4-BE49-F238E27FC236}">
                <a16:creationId xmlns:a16="http://schemas.microsoft.com/office/drawing/2014/main" id="{7B986715-A84B-FC13-81BE-C3E946699F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098800"/>
            <a:ext cx="12192000" cy="6858000"/>
          </a:xfrm>
          <a:prstGeom prst="rect">
            <a:avLst/>
          </a:prstGeom>
        </p:spPr>
      </p:pic>
      <p:sp>
        <p:nvSpPr>
          <p:cNvPr id="9" name="Title 1"/>
          <p:cNvSpPr>
            <a:spLocks noGrp="1"/>
          </p:cNvSpPr>
          <p:nvPr>
            <p:ph type="title"/>
          </p:nvPr>
        </p:nvSpPr>
        <p:spPr>
          <a:xfrm>
            <a:off x="457630" y="444500"/>
            <a:ext cx="9015979" cy="1003300"/>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8139" y="1645606"/>
            <a:ext cx="5081424" cy="678494"/>
          </a:xfrm>
        </p:spPr>
        <p:txBody>
          <a:bodyPr/>
          <a:lstStyle>
            <a:lvl1pPr>
              <a:defRPr sz="1800">
                <a:solidFill>
                  <a:schemeClr val="bg1"/>
                </a:solidFill>
              </a:defRPr>
            </a:lvl1pPr>
          </a:lstStyle>
          <a:p>
            <a:pPr lvl="0"/>
            <a:endParaRPr lang="en-US" dirty="0"/>
          </a:p>
        </p:txBody>
      </p:sp>
      <p:sp>
        <p:nvSpPr>
          <p:cNvPr id="8" name="Slide Number Placeholder 5">
            <a:extLst>
              <a:ext uri="{FF2B5EF4-FFF2-40B4-BE49-F238E27FC236}">
                <a16:creationId xmlns:a16="http://schemas.microsoft.com/office/drawing/2014/main" id="{80A564A3-F858-312A-C39E-2801DE578A24}"/>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9A3CF52E-F766-1881-2074-B1FBAC39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75404689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1">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A124474-9F87-0C09-BAC1-A30684D01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45952"/>
            <a:ext cx="12192000" cy="6858000"/>
          </a:xfrm>
          <a:prstGeom prst="rect">
            <a:avLst/>
          </a:prstGeom>
        </p:spPr>
      </p:pic>
      <p:sp>
        <p:nvSpPr>
          <p:cNvPr id="9" name="Title 1"/>
          <p:cNvSpPr>
            <a:spLocks noGrp="1"/>
          </p:cNvSpPr>
          <p:nvPr>
            <p:ph type="title"/>
          </p:nvPr>
        </p:nvSpPr>
        <p:spPr>
          <a:xfrm>
            <a:off x="455780" y="444500"/>
            <a:ext cx="9262378" cy="1003299"/>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984" y="1641996"/>
            <a:ext cx="7421742" cy="682104"/>
          </a:xfrm>
        </p:spPr>
        <p:txBody>
          <a:bodyPr/>
          <a:lstStyle>
            <a:lvl1pPr>
              <a:defRPr sz="1800">
                <a:solidFill>
                  <a:schemeClr val="bg1"/>
                </a:solidFill>
              </a:defRPr>
            </a:lvl1pPr>
          </a:lstStyle>
          <a:p>
            <a:pPr lvl="0"/>
            <a:endParaRPr lang="en-US" dirty="0"/>
          </a:p>
        </p:txBody>
      </p:sp>
      <p:sp>
        <p:nvSpPr>
          <p:cNvPr id="12" name="Slide Number Placeholder 5">
            <a:extLst>
              <a:ext uri="{FF2B5EF4-FFF2-40B4-BE49-F238E27FC236}">
                <a16:creationId xmlns:a16="http://schemas.microsoft.com/office/drawing/2014/main" id="{4FE51A82-D7A5-7D34-B748-28BA6C1F98D1}"/>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480B42D9-EC4B-DF7B-A75C-AB07E71A5E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5976030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3">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B8898-D78D-DC6B-D95F-808F2742A69C}"/>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55780" y="444500"/>
            <a:ext cx="11270312" cy="1003299"/>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036" y="1642663"/>
            <a:ext cx="9932564" cy="681437"/>
          </a:xfrm>
        </p:spPr>
        <p:txBody>
          <a:bodyPr/>
          <a:lstStyle>
            <a:lvl1pPr>
              <a:defRPr sz="1800">
                <a:solidFill>
                  <a:schemeClr val="bg1"/>
                </a:solidFill>
              </a:defRPr>
            </a:lvl1pPr>
          </a:lstStyle>
          <a:p>
            <a:pPr lvl="0"/>
            <a:endParaRPr lang="en-US" dirty="0"/>
          </a:p>
        </p:txBody>
      </p:sp>
      <p:sp>
        <p:nvSpPr>
          <p:cNvPr id="14" name="Slide Number Placeholder 5">
            <a:extLst>
              <a:ext uri="{FF2B5EF4-FFF2-40B4-BE49-F238E27FC236}">
                <a16:creationId xmlns:a16="http://schemas.microsoft.com/office/drawing/2014/main" id="{00EF8058-CD59-FA23-CBDA-F0DFACC2C63D}"/>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7C2E2CE3-CBEE-B019-6647-17DA987A91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pic>
        <p:nvPicPr>
          <p:cNvPr id="4" name="Picture 3" descr="Shape&#10;&#10;Description automatically generated">
            <a:extLst>
              <a:ext uri="{FF2B5EF4-FFF2-40B4-BE49-F238E27FC236}">
                <a16:creationId xmlns:a16="http://schemas.microsoft.com/office/drawing/2014/main" id="{BD8BD2DA-E617-C90C-E153-3482368D72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328552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ntro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5" name="Text Placeholder 4"/>
          <p:cNvSpPr>
            <a:spLocks noGrp="1"/>
          </p:cNvSpPr>
          <p:nvPr>
            <p:ph type="body" sz="quarter" idx="12"/>
          </p:nvPr>
        </p:nvSpPr>
        <p:spPr>
          <a:xfrm>
            <a:off x="455613" y="1638300"/>
            <a:ext cx="9356105" cy="703847"/>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Edit Master text styles</a:t>
            </a:r>
          </a:p>
        </p:txBody>
      </p:sp>
      <p:sp>
        <p:nvSpPr>
          <p:cNvPr id="9" name="Content Placeholder 8"/>
          <p:cNvSpPr>
            <a:spLocks noGrp="1"/>
          </p:cNvSpPr>
          <p:nvPr>
            <p:ph sz="quarter" idx="16"/>
          </p:nvPr>
        </p:nvSpPr>
        <p:spPr>
          <a:xfrm>
            <a:off x="457200" y="2514600"/>
            <a:ext cx="11266247" cy="3541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6"/>
          <p:cNvSpPr>
            <a:spLocks noGrp="1"/>
          </p:cNvSpPr>
          <p:nvPr>
            <p:ph type="body" sz="quarter" idx="22"/>
          </p:nvPr>
        </p:nvSpPr>
        <p:spPr>
          <a:xfrm>
            <a:off x="461434" y="6056315"/>
            <a:ext cx="8377766" cy="47601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Edit Master text styles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3840" y="6203503"/>
            <a:ext cx="1560579" cy="347473"/>
          </a:xfrm>
          <a:prstGeom prst="rect">
            <a:avLst/>
          </a:prstGeom>
        </p:spPr>
      </p:pic>
      <p:sp>
        <p:nvSpPr>
          <p:cNvPr id="13"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23032997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_Footer only">
    <p:spTree>
      <p:nvGrpSpPr>
        <p:cNvPr id="1" name=""/>
        <p:cNvGrpSpPr/>
        <p:nvPr/>
      </p:nvGrpSpPr>
      <p:grpSpPr>
        <a:xfrm>
          <a:off x="0" y="0"/>
          <a:ext cx="0" cy="0"/>
          <a:chOff x="0" y="0"/>
          <a:chExt cx="0" cy="0"/>
        </a:xfrm>
      </p:grpSpPr>
      <p:sp>
        <p:nvSpPr>
          <p:cNvPr id="269" name="Body Level One…"/>
          <p:cNvSpPr txBox="1">
            <a:spLocks noGrp="1"/>
          </p:cNvSpPr>
          <p:nvPr>
            <p:ph type="body" sz="quarter" idx="1"/>
          </p:nvPr>
        </p:nvSpPr>
        <p:spPr>
          <a:xfrm>
            <a:off x="1870074" y="6134098"/>
            <a:ext cx="6511926" cy="398227"/>
          </a:xfrm>
          <a:prstGeom prst="rect">
            <a:avLst/>
          </a:prstGeom>
        </p:spPr>
        <p:txBody>
          <a:bodyPr anchor="b"/>
          <a:lstStyle>
            <a:lvl1pPr marL="0" indent="0">
              <a:spcBef>
                <a:spcPts val="0"/>
              </a:spcBef>
              <a:buSzTx/>
              <a:buNone/>
              <a:defRPr sz="900"/>
            </a:lvl1pPr>
            <a:lvl2pPr marL="0" indent="0">
              <a:spcBef>
                <a:spcPts val="0"/>
              </a:spcBef>
              <a:buSzTx/>
              <a:buNone/>
              <a:defRPr sz="900"/>
            </a:lvl2pPr>
            <a:lvl3pPr marL="0" indent="0">
              <a:spcBef>
                <a:spcPts val="0"/>
              </a:spcBef>
              <a:buSzTx/>
              <a:buNone/>
              <a:defRPr sz="900"/>
            </a:lvl3pPr>
            <a:lvl4pPr marL="0" indent="0">
              <a:spcBef>
                <a:spcPts val="0"/>
              </a:spcBef>
              <a:buSzTx/>
              <a:buNone/>
              <a:defRPr sz="900"/>
            </a:lvl4pPr>
            <a:lvl5pPr marL="0" indent="0">
              <a:spcBef>
                <a:spcPts val="0"/>
              </a:spcBef>
              <a:buSzTx/>
              <a:buNone/>
              <a:defRPr sz="900"/>
            </a:lvl5pPr>
          </a:lstStyle>
          <a:p>
            <a:r>
              <a:t>Body Level One</a:t>
            </a:r>
          </a:p>
          <a:p>
            <a:pPr lvl="1"/>
            <a:r>
              <a:t>Body Level Two</a:t>
            </a:r>
          </a:p>
          <a:p>
            <a:pPr lvl="2"/>
            <a:r>
              <a:t>Body Level Three</a:t>
            </a:r>
          </a:p>
          <a:p>
            <a:pPr lvl="3"/>
            <a:r>
              <a:t>Body Level Four</a:t>
            </a:r>
          </a:p>
          <a:p>
            <a:pPr lvl="4"/>
            <a:r>
              <a:t>Body Level Five</a:t>
            </a:r>
          </a:p>
        </p:txBody>
      </p:sp>
      <p:pic>
        <p:nvPicPr>
          <p:cNvPr id="270" name="Picture 6" descr="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3840" y="6203503"/>
            <a:ext cx="1560580" cy="347474"/>
          </a:xfrm>
          <a:prstGeom prst="rect">
            <a:avLst/>
          </a:prstGeom>
          <a:ln w="12700">
            <a:miter lim="400000"/>
          </a:ln>
        </p:spPr>
      </p:pic>
      <p:sp>
        <p:nvSpPr>
          <p:cNvPr id="27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2530557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3"/>
            <a:ext cx="11267641" cy="994981"/>
          </a:xfrm>
        </p:spPr>
        <p:txBody>
          <a:bodyPr anchor="t"/>
          <a:lstStyle>
            <a:lvl1pPr>
              <a:defRPr sz="2800" b="0">
                <a:solidFill>
                  <a:srgbClr val="A6093D"/>
                </a:solidFill>
              </a:defRPr>
            </a:lvl1pPr>
          </a:lstStyle>
          <a:p>
            <a:r>
              <a:rPr lang="en-US" dirty="0"/>
              <a:t>Click to edit master title</a:t>
            </a:r>
          </a:p>
        </p:txBody>
      </p:sp>
      <p:sp>
        <p:nvSpPr>
          <p:cNvPr id="10" name="Text Placeholder 4"/>
          <p:cNvSpPr>
            <a:spLocks noGrp="1"/>
          </p:cNvSpPr>
          <p:nvPr>
            <p:ph type="body" sz="quarter" idx="12"/>
          </p:nvPr>
        </p:nvSpPr>
        <p:spPr>
          <a:xfrm>
            <a:off x="456703" y="1639378"/>
            <a:ext cx="11262215" cy="2079434"/>
          </a:xfrm>
        </p:spPr>
        <p:txBody>
          <a:bodyPr numCol="2" spcCol="914400"/>
          <a:lstStyle>
            <a:lvl1pPr marL="225425" indent="-225425">
              <a:lnSpc>
                <a:spcPct val="110000"/>
              </a:lnSpc>
              <a:spcAft>
                <a:spcPts val="200"/>
              </a:spcAft>
              <a:buFont typeface="+mj-lt"/>
              <a:buAutoNum type="arabicPeriod"/>
              <a:defRPr sz="1400" b="0">
                <a:solidFill>
                  <a:schemeClr val="tx1"/>
                </a:solidFill>
              </a:defRPr>
            </a:lvl1pPr>
            <a:lvl2pPr marL="576263" indent="-223838">
              <a:lnSpc>
                <a:spcPct val="110000"/>
              </a:lnSpc>
              <a:spcAft>
                <a:spcPts val="200"/>
              </a:spcAft>
              <a:buFont typeface="Arial" panose="020B0604020202020204" pitchFamily="34" charset="0"/>
              <a:buChar char="•"/>
              <a:defRPr sz="1400" b="0">
                <a:solidFill>
                  <a:schemeClr val="tx1"/>
                </a:solidFill>
              </a:defRPr>
            </a:lvl2pPr>
            <a:lvl3pPr marL="914400" indent="-223838">
              <a:lnSpc>
                <a:spcPct val="110000"/>
              </a:lnSpc>
              <a:spcAft>
                <a:spcPts val="200"/>
              </a:spcAft>
              <a:buFont typeface="Arial" panose="020B0604020202020204" pitchFamily="34" charset="0"/>
              <a:buChar char="‒"/>
              <a:defRPr sz="14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dirty="0"/>
              <a:t>Click to edit Master text styles</a:t>
            </a:r>
          </a:p>
          <a:p>
            <a:pPr lvl="0"/>
            <a:r>
              <a:rPr lang="en-US" dirty="0"/>
              <a:t>Click to edit Master text styles</a:t>
            </a:r>
          </a:p>
          <a:p>
            <a:pPr lvl="1"/>
            <a:r>
              <a:rPr lang="en-US" dirty="0"/>
              <a:t>Click to edit bullet</a:t>
            </a:r>
          </a:p>
          <a:p>
            <a:pPr lvl="2"/>
            <a:r>
              <a:rPr lang="en-US" dirty="0"/>
              <a:t>Click to edit sub bullet</a:t>
            </a:r>
          </a:p>
          <a:p>
            <a:pPr lvl="2"/>
            <a:r>
              <a:rPr lang="en-US" dirty="0"/>
              <a:t>Click to edit sub bullet</a:t>
            </a:r>
          </a:p>
          <a:p>
            <a:pPr lvl="0"/>
            <a:r>
              <a:rPr lang="en-US" dirty="0"/>
              <a:t>Click to edit Master text styles</a:t>
            </a:r>
          </a:p>
          <a:p>
            <a:pPr lvl="0"/>
            <a:r>
              <a:rPr lang="en-US" dirty="0"/>
              <a:t>Click to edit Master text styles</a:t>
            </a:r>
          </a:p>
          <a:p>
            <a:pPr lvl="0"/>
            <a:endParaRPr lang="en-US" dirty="0"/>
          </a:p>
          <a:p>
            <a:pPr lvl="0"/>
            <a:endParaRPr lang="en-US" dirty="0"/>
          </a:p>
          <a:p>
            <a:pPr lvl="0"/>
            <a:endParaRPr lang="en-US" dirty="0"/>
          </a:p>
          <a:p>
            <a:pPr lvl="0"/>
            <a:r>
              <a:rPr lang="en-US" dirty="0"/>
              <a:t>Click to edit Master text styles</a:t>
            </a:r>
          </a:p>
          <a:p>
            <a:pPr lvl="1"/>
            <a:r>
              <a:rPr lang="en-US" dirty="0"/>
              <a:t>Click to edit bullet</a:t>
            </a:r>
          </a:p>
          <a:p>
            <a:pPr lvl="2"/>
            <a:r>
              <a:rPr lang="en-US" dirty="0"/>
              <a:t>Click to edit sub bullet</a:t>
            </a:r>
          </a:p>
          <a:p>
            <a:pPr lvl="2"/>
            <a:r>
              <a:rPr lang="en-US" dirty="0"/>
              <a:t>Click to edit sub bullet</a:t>
            </a:r>
          </a:p>
          <a:p>
            <a:pPr lvl="0"/>
            <a:r>
              <a:rPr lang="en-US" dirty="0"/>
              <a:t>Click to edit Master text styles</a:t>
            </a:r>
          </a:p>
          <a:p>
            <a:pPr lvl="0"/>
            <a:r>
              <a:rPr lang="en-US" dirty="0"/>
              <a:t>Click to edit Master text styles</a:t>
            </a:r>
          </a:p>
          <a:p>
            <a:pPr marL="225425" marR="0" lvl="0" indent="-225425" algn="l" defTabSz="914400" rtl="0" eaLnBrk="1" fontAlgn="auto" latinLnBrk="0" hangingPunct="1">
              <a:lnSpc>
                <a:spcPct val="110000"/>
              </a:lnSpc>
              <a:spcBef>
                <a:spcPts val="0"/>
              </a:spcBef>
              <a:spcAft>
                <a:spcPts val="200"/>
              </a:spcAft>
              <a:buClrTx/>
              <a:buSzTx/>
              <a:buFont typeface="+mj-lt"/>
              <a:buAutoNum type="arabicPeriod"/>
              <a:tabLst/>
              <a:defRPr/>
            </a:pPr>
            <a:r>
              <a:rPr lang="en-US" dirty="0"/>
              <a:t>Click to edit Master text styles</a:t>
            </a:r>
          </a:p>
          <a:p>
            <a:pPr lvl="0"/>
            <a:endParaRPr lang="en-US" dirty="0"/>
          </a:p>
          <a:p>
            <a:pPr lvl="0"/>
            <a:endParaRPr lang="en-US" dirty="0"/>
          </a:p>
          <a:p>
            <a:pPr lvl="2"/>
            <a:endParaRPr lang="en-US" dirty="0"/>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1" name="Picture 10">
            <a:extLst>
              <a:ext uri="{FF2B5EF4-FFF2-40B4-BE49-F238E27FC236}">
                <a16:creationId xmlns:a16="http://schemas.microsoft.com/office/drawing/2014/main" id="{3C7C0BE7-CB0C-9EA6-EF8D-90900F433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pic>
        <p:nvPicPr>
          <p:cNvPr id="4" name="Picture 3" descr="Shape&#10;&#10;Description automatically generated">
            <a:extLst>
              <a:ext uri="{FF2B5EF4-FFF2-40B4-BE49-F238E27FC236}">
                <a16:creationId xmlns:a16="http://schemas.microsoft.com/office/drawing/2014/main" id="{FA3200DA-5EA9-B554-2EDD-C9E4CE7589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460213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 column text">
  <p:cSld name="1 column tex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62083" y="457201"/>
            <a:ext cx="11266367" cy="9747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A6093D"/>
              </a:buClr>
              <a:buSzPts val="2800"/>
              <a:buFont typeface="Arial"/>
              <a:buNone/>
              <a:defRPr sz="2800" b="1" i="0" u="none" strike="noStrike" cap="none">
                <a:solidFill>
                  <a:srgbClr val="A6093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body" idx="1"/>
          </p:nvPr>
        </p:nvSpPr>
        <p:spPr>
          <a:xfrm>
            <a:off x="462082" y="1662113"/>
            <a:ext cx="11266247" cy="43942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30200" algn="l" rtl="0">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99719" algn="l" rtl="0">
              <a:spcBef>
                <a:spcPts val="600"/>
              </a:spcBef>
              <a:spcAft>
                <a:spcPts val="0"/>
              </a:spcAft>
              <a:buClr>
                <a:schemeClr val="dk1"/>
              </a:buClr>
              <a:buSzPts val="112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299720" algn="l" rtl="0">
              <a:spcBef>
                <a:spcPts val="600"/>
              </a:spcBef>
              <a:spcAft>
                <a:spcPts val="0"/>
              </a:spcAft>
              <a:buClr>
                <a:schemeClr val="dk1"/>
              </a:buClr>
              <a:buSzPts val="1120"/>
              <a:buFont typeface="Courier New"/>
              <a:buChar char="o"/>
              <a:defRPr sz="1400" b="0" i="0" u="none" strike="noStrike" cap="none">
                <a:solidFill>
                  <a:schemeClr val="dk1"/>
                </a:solidFill>
                <a:latin typeface="Arial"/>
                <a:ea typeface="Arial"/>
                <a:cs typeface="Arial"/>
                <a:sym typeface="Arial"/>
              </a:defRPr>
            </a:lvl7pPr>
            <a:lvl8pPr marL="3657600" marR="0" lvl="7" indent="-299720" algn="l" rtl="0">
              <a:spcBef>
                <a:spcPts val="600"/>
              </a:spcBef>
              <a:spcAft>
                <a:spcPts val="0"/>
              </a:spcAft>
              <a:buClr>
                <a:schemeClr val="dk1"/>
              </a:buClr>
              <a:buSzPts val="1120"/>
              <a:buFont typeface="Courier New"/>
              <a:buChar char="o"/>
              <a:defRPr sz="1400" b="0" i="0" u="none" strike="noStrike" cap="none">
                <a:solidFill>
                  <a:schemeClr val="dk1"/>
                </a:solidFill>
                <a:latin typeface="Arial"/>
                <a:ea typeface="Arial"/>
                <a:cs typeface="Arial"/>
                <a:sym typeface="Arial"/>
              </a:defRPr>
            </a:lvl8pPr>
            <a:lvl9pPr marL="4114800" marR="0" lvl="8" indent="-299720" algn="l" rtl="0">
              <a:spcBef>
                <a:spcPts val="600"/>
              </a:spcBef>
              <a:spcAft>
                <a:spcPts val="600"/>
              </a:spcAft>
              <a:buClr>
                <a:schemeClr val="dk1"/>
              </a:buClr>
              <a:buSzPts val="1120"/>
              <a:buFont typeface="Courier New"/>
              <a:buChar char="o"/>
              <a:defRPr sz="1400" b="0" i="0" u="none" strike="noStrike" cap="none">
                <a:solidFill>
                  <a:schemeClr val="dk1"/>
                </a:solidFill>
                <a:latin typeface="Arial"/>
                <a:ea typeface="Arial"/>
                <a:cs typeface="Arial"/>
                <a:sym typeface="Arial"/>
              </a:defRPr>
            </a:lvl9pPr>
          </a:lstStyle>
          <a:p>
            <a:endParaRPr/>
          </a:p>
        </p:txBody>
      </p:sp>
      <p:pic>
        <p:nvPicPr>
          <p:cNvPr id="22" name="Shape 22"/>
          <p:cNvPicPr preferRelativeResize="0"/>
          <p:nvPr/>
        </p:nvPicPr>
        <p:blipFill rotWithShape="1">
          <a:blip r:embed="rId2">
            <a:alphaModFix/>
          </a:blip>
          <a:srcRect/>
          <a:stretch/>
        </p:blipFill>
        <p:spPr>
          <a:xfrm>
            <a:off x="9840331" y="6214885"/>
            <a:ext cx="2080772" cy="347473"/>
          </a:xfrm>
          <a:prstGeom prst="rect">
            <a:avLst/>
          </a:prstGeom>
          <a:noFill/>
          <a:ln>
            <a:noFill/>
          </a:ln>
        </p:spPr>
      </p:pic>
      <p:sp>
        <p:nvSpPr>
          <p:cNvPr id="23" name="Shape 23"/>
          <p:cNvSpPr txBox="1">
            <a:spLocks noGrp="1"/>
          </p:cNvSpPr>
          <p:nvPr>
            <p:ph type="body" idx="2"/>
          </p:nvPr>
        </p:nvSpPr>
        <p:spPr>
          <a:xfrm>
            <a:off x="461433" y="6134100"/>
            <a:ext cx="8682567" cy="398225"/>
          </a:xfrm>
          <a:prstGeom prst="rect">
            <a:avLst/>
          </a:prstGeom>
          <a:noFill/>
          <a:ln>
            <a:noFill/>
          </a:ln>
        </p:spPr>
        <p:txBody>
          <a:bodyPr spcFirstLastPara="1" wrap="square" lIns="91425" tIns="91425" rIns="91425" bIns="91425" anchor="b" anchorCtr="0"/>
          <a:lstStyle>
            <a:lvl1pPr marL="457200" marR="0" lvl="0" indent="-228600" algn="l" rtl="0">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720"/>
              <a:buFont typeface="Courier New"/>
              <a:buNone/>
              <a:defRPr sz="9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720"/>
              <a:buFont typeface="Courier New"/>
              <a:buNone/>
              <a:defRPr sz="9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720"/>
              <a:buFont typeface="Courier New"/>
              <a:buNone/>
              <a:defRPr sz="9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720"/>
              <a:buFont typeface="Courier New"/>
              <a:buNone/>
              <a:defRPr sz="9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33373" y="6617049"/>
            <a:ext cx="4114800" cy="19446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5" name="Shape 25"/>
          <p:cNvSpPr txBox="1">
            <a:spLocks noGrp="1"/>
          </p:cNvSpPr>
          <p:nvPr>
            <p:ph type="sldNum" idx="12"/>
          </p:nvPr>
        </p:nvSpPr>
        <p:spPr>
          <a:xfrm>
            <a:off x="5734446" y="6605591"/>
            <a:ext cx="743847" cy="170207"/>
          </a:xfrm>
          <a:prstGeom prst="rect">
            <a:avLst/>
          </a:prstGeom>
          <a:noFill/>
          <a:ln>
            <a:noFill/>
          </a:ln>
        </p:spPr>
        <p:txBody>
          <a:bodyPr spcFirstLastPara="1" wrap="square" lIns="0" tIns="0" rIns="0" bIns="0" anchor="b" anchorCtr="0">
            <a:noAutofit/>
          </a:bodyPr>
          <a:lstStyle>
            <a:lvl1pPr marL="0" marR="0" lvl="0" indent="0" algn="ctr" rtl="0">
              <a:spcBef>
                <a:spcPts val="0"/>
              </a:spcBef>
              <a:buNone/>
              <a:defRPr sz="900" b="0" i="0" u="none" strike="noStrike" cap="none">
                <a:solidFill>
                  <a:schemeClr val="dk1"/>
                </a:solidFill>
                <a:latin typeface="Arial"/>
                <a:ea typeface="Arial"/>
                <a:cs typeface="Arial"/>
                <a:sym typeface="Arial"/>
              </a:defRPr>
            </a:lvl1pPr>
            <a:lvl2pPr marL="0" marR="0" lvl="1" indent="0" algn="ctr" rtl="0">
              <a:spcBef>
                <a:spcPts val="0"/>
              </a:spcBef>
              <a:buNone/>
              <a:defRPr sz="900" b="0" i="0" u="none" strike="noStrike" cap="none">
                <a:solidFill>
                  <a:schemeClr val="dk1"/>
                </a:solidFill>
                <a:latin typeface="Arial"/>
                <a:ea typeface="Arial"/>
                <a:cs typeface="Arial"/>
                <a:sym typeface="Arial"/>
              </a:defRPr>
            </a:lvl2pPr>
            <a:lvl3pPr marL="0" marR="0" lvl="2" indent="0" algn="ctr" rtl="0">
              <a:spcBef>
                <a:spcPts val="0"/>
              </a:spcBef>
              <a:buNone/>
              <a:defRPr sz="900" b="0" i="0" u="none" strike="noStrike" cap="none">
                <a:solidFill>
                  <a:schemeClr val="dk1"/>
                </a:solidFill>
                <a:latin typeface="Arial"/>
                <a:ea typeface="Arial"/>
                <a:cs typeface="Arial"/>
                <a:sym typeface="Arial"/>
              </a:defRPr>
            </a:lvl3pPr>
            <a:lvl4pPr marL="0" marR="0" lvl="3" indent="0" algn="ctr" rtl="0">
              <a:spcBef>
                <a:spcPts val="0"/>
              </a:spcBef>
              <a:buNone/>
              <a:defRPr sz="900" b="0" i="0" u="none" strike="noStrike" cap="none">
                <a:solidFill>
                  <a:schemeClr val="dk1"/>
                </a:solidFill>
                <a:latin typeface="Arial"/>
                <a:ea typeface="Arial"/>
                <a:cs typeface="Arial"/>
                <a:sym typeface="Arial"/>
              </a:defRPr>
            </a:lvl4pPr>
            <a:lvl5pPr marL="0" marR="0" lvl="4" indent="0" algn="ctr" rtl="0">
              <a:spcBef>
                <a:spcPts val="0"/>
              </a:spcBef>
              <a:buNone/>
              <a:defRPr sz="900" b="0" i="0" u="none" strike="noStrike" cap="none">
                <a:solidFill>
                  <a:schemeClr val="dk1"/>
                </a:solidFill>
                <a:latin typeface="Arial"/>
                <a:ea typeface="Arial"/>
                <a:cs typeface="Arial"/>
                <a:sym typeface="Arial"/>
              </a:defRPr>
            </a:lvl5pPr>
            <a:lvl6pPr marL="0" marR="0" lvl="5" indent="0" algn="ctr" rtl="0">
              <a:spcBef>
                <a:spcPts val="0"/>
              </a:spcBef>
              <a:buNone/>
              <a:defRPr sz="900" b="0" i="0" u="none" strike="noStrike" cap="none">
                <a:solidFill>
                  <a:schemeClr val="dk1"/>
                </a:solidFill>
                <a:latin typeface="Arial"/>
                <a:ea typeface="Arial"/>
                <a:cs typeface="Arial"/>
                <a:sym typeface="Arial"/>
              </a:defRPr>
            </a:lvl6pPr>
            <a:lvl7pPr marL="0" marR="0" lvl="6" indent="0" algn="ctr" rtl="0">
              <a:spcBef>
                <a:spcPts val="0"/>
              </a:spcBef>
              <a:buNone/>
              <a:defRPr sz="900" b="0" i="0" u="none" strike="noStrike" cap="none">
                <a:solidFill>
                  <a:schemeClr val="dk1"/>
                </a:solidFill>
                <a:latin typeface="Arial"/>
                <a:ea typeface="Arial"/>
                <a:cs typeface="Arial"/>
                <a:sym typeface="Arial"/>
              </a:defRPr>
            </a:lvl7pPr>
            <a:lvl8pPr marL="0" marR="0" lvl="7" indent="0" algn="ctr" rtl="0">
              <a:spcBef>
                <a:spcPts val="0"/>
              </a:spcBef>
              <a:buNone/>
              <a:defRPr sz="900" b="0" i="0" u="none" strike="noStrike" cap="none">
                <a:solidFill>
                  <a:schemeClr val="dk1"/>
                </a:solidFill>
                <a:latin typeface="Arial"/>
                <a:ea typeface="Arial"/>
                <a:cs typeface="Arial"/>
                <a:sym typeface="Arial"/>
              </a:defRPr>
            </a:lvl8pPr>
            <a:lvl9pPr marL="0" marR="0" lvl="8" indent="0" algn="ctr" rtl="0">
              <a:spcBef>
                <a:spcPts val="0"/>
              </a:spcBef>
              <a:buNone/>
              <a:defRPr sz="9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46971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9" name="Content Placeholder 8"/>
          <p:cNvSpPr>
            <a:spLocks noGrp="1"/>
          </p:cNvSpPr>
          <p:nvPr>
            <p:ph sz="quarter" idx="16"/>
          </p:nvPr>
        </p:nvSpPr>
        <p:spPr>
          <a:xfrm>
            <a:off x="457200" y="1638300"/>
            <a:ext cx="11266247" cy="44180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6"/>
          <p:cNvSpPr>
            <a:spLocks noGrp="1"/>
          </p:cNvSpPr>
          <p:nvPr>
            <p:ph type="body" sz="quarter" idx="22"/>
          </p:nvPr>
        </p:nvSpPr>
        <p:spPr>
          <a:xfrm>
            <a:off x="461434" y="6056315"/>
            <a:ext cx="8377766" cy="47601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0" y="6203503"/>
            <a:ext cx="1560579" cy="347473"/>
          </a:xfrm>
          <a:prstGeom prst="rect">
            <a:avLst/>
          </a:prstGeom>
        </p:spPr>
      </p:pic>
      <p:sp>
        <p:nvSpPr>
          <p:cNvPr id="13"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32675948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1 coulmn">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5"/>
            <a:ext cx="11267641" cy="99497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5613" y="1639238"/>
            <a:ext cx="11272837" cy="684862"/>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5613" y="2513874"/>
            <a:ext cx="10717603" cy="3333447"/>
          </a:xfrm>
        </p:spPr>
        <p:txBody>
          <a:bodyPr/>
          <a:lstStyle>
            <a:lvl1pPr>
              <a:defRPr sz="1400">
                <a:solidFill>
                  <a:schemeClr val="tx1"/>
                </a:solidFill>
              </a:defRPr>
            </a:lvl1pPr>
            <a:lvl2pPr marL="404813" indent="-182563">
              <a:defRPr sz="1400">
                <a:solidFill>
                  <a:schemeClr val="tx1"/>
                </a:solidFill>
              </a:defRPr>
            </a:lvl2pPr>
            <a:lvl3pPr marL="625475" indent="-163513">
              <a:defRPr sz="1400">
                <a:solidFill>
                  <a:schemeClr val="tx1"/>
                </a:solidFill>
              </a:defRPr>
            </a:lvl3pPr>
            <a:lvl4pPr marL="857250" indent="-174625">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6B0B537-1B43-4456-E164-EFDBB69AC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1" name="Footer Placeholder 3">
            <a:extLst>
              <a:ext uri="{FF2B5EF4-FFF2-40B4-BE49-F238E27FC236}">
                <a16:creationId xmlns:a16="http://schemas.microsoft.com/office/drawing/2014/main" id="{612F3F2B-89B3-1376-4C66-1C39F95B8DF6}"/>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2" name="Text Placeholder 2">
            <a:extLst>
              <a:ext uri="{FF2B5EF4-FFF2-40B4-BE49-F238E27FC236}">
                <a16:creationId xmlns:a16="http://schemas.microsoft.com/office/drawing/2014/main" id="{AA2ED6FD-1ED1-CBF2-49FC-A95778196508}"/>
              </a:ext>
            </a:extLst>
          </p:cNvPr>
          <p:cNvSpPr>
            <a:spLocks noGrp="1"/>
          </p:cNvSpPr>
          <p:nvPr>
            <p:ph type="body" sz="quarter" idx="16"/>
          </p:nvPr>
        </p:nvSpPr>
        <p:spPr>
          <a:xfrm>
            <a:off x="455613" y="6059488"/>
            <a:ext cx="91328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262736136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bullet text,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629" y="1639888"/>
            <a:ext cx="11267641" cy="3810522"/>
          </a:xfrm>
        </p:spPr>
        <p:txBody>
          <a:bodyPr/>
          <a:lstStyle>
            <a:lvl1pPr>
              <a:defRPr sz="1400">
                <a:solidFill>
                  <a:schemeClr val="tx1"/>
                </a:solidFill>
              </a:defRPr>
            </a:lvl1pPr>
            <a:lvl2pPr marL="404813" indent="-173038">
              <a:defRPr sz="1400">
                <a:solidFill>
                  <a:schemeClr val="tx1"/>
                </a:solidFill>
              </a:defRPr>
            </a:lvl2pPr>
            <a:lvl3pPr marL="625475" indent="-163513">
              <a:defRPr sz="1400">
                <a:solidFill>
                  <a:schemeClr val="tx1"/>
                </a:solidFill>
              </a:defRPr>
            </a:lvl3pPr>
            <a:lvl4pPr marL="857250" indent="-182563">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43791554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only,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7995469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vide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629" y="1639888"/>
            <a:ext cx="5262781" cy="3810522"/>
          </a:xfrm>
        </p:spPr>
        <p:txBody>
          <a:bodyPr/>
          <a:lstStyle>
            <a:lvl1pPr>
              <a:defRPr sz="1400">
                <a:solidFill>
                  <a:schemeClr val="tx1"/>
                </a:solidFill>
              </a:defRPr>
            </a:lvl1pPr>
            <a:lvl2pPr marL="404813" indent="-173038">
              <a:defRPr sz="1400">
                <a:solidFill>
                  <a:schemeClr val="tx1"/>
                </a:solidFill>
              </a:defRPr>
            </a:lvl2pPr>
            <a:lvl3pPr marL="625475" indent="-163513">
              <a:defRPr sz="1400">
                <a:solidFill>
                  <a:schemeClr val="tx1"/>
                </a:solidFill>
              </a:defRPr>
            </a:lvl3pPr>
            <a:lvl4pPr marL="857250" indent="-182563">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867735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46186"/>
            <a:ext cx="11272837" cy="100002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62085" y="1652686"/>
            <a:ext cx="11266365" cy="4394200"/>
          </a:xfrm>
          <a:prstGeom prst="rect">
            <a:avLst/>
          </a:prstGeom>
        </p:spPr>
        <p:txBody>
          <a:bodyPr vert="horz" lIns="0" tIns="0" rIns="0" bIns="0" rtlCol="0">
            <a:noAutofit/>
          </a:bodyPr>
          <a:lstStyle/>
          <a:p>
            <a:pPr lvl="0"/>
            <a:r>
              <a:rPr lang="en-US" dirty="0"/>
              <a:t>Click to edit Master text styles</a:t>
            </a:r>
          </a:p>
          <a:p>
            <a:pPr lvl="1"/>
            <a:r>
              <a:rPr lang="en-US" dirty="0"/>
              <a:t>First bullet </a:t>
            </a:r>
          </a:p>
          <a:p>
            <a:pPr lvl="2"/>
            <a:r>
              <a:rPr lang="en-US" dirty="0"/>
              <a:t>Second bullet</a:t>
            </a:r>
          </a:p>
          <a:p>
            <a:pPr lvl="3"/>
            <a:r>
              <a:rPr lang="en-US" dirty="0"/>
              <a:t>Third bullet</a:t>
            </a:r>
          </a:p>
          <a:p>
            <a:pPr lvl="4"/>
            <a:r>
              <a:rPr lang="en-US" dirty="0"/>
              <a:t>Fourth bullet</a:t>
            </a:r>
          </a:p>
          <a:p>
            <a:pPr lvl="5"/>
            <a:r>
              <a:rPr lang="en-US" dirty="0"/>
              <a:t>Fifth bullet</a:t>
            </a:r>
          </a:p>
        </p:txBody>
      </p:sp>
      <p:sp>
        <p:nvSpPr>
          <p:cNvPr id="6"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ctr"/>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2563328744"/>
      </p:ext>
    </p:extLst>
  </p:cSld>
  <p:clrMap bg1="lt1" tx1="dk1" bg2="lt2" tx2="dk2" accent1="accent1" accent2="accent2" accent3="accent3" accent4="accent4" accent5="accent5" accent6="accent6" hlink="hlink" folHlink="folHlink"/>
  <p:sldLayoutIdLst>
    <p:sldLayoutId id="2147483710" r:id="rId1"/>
    <p:sldLayoutId id="2147483713" r:id="rId2"/>
    <p:sldLayoutId id="2147483715" r:id="rId3"/>
    <p:sldLayoutId id="2147483720" r:id="rId4"/>
    <p:sldLayoutId id="2147483722" r:id="rId5"/>
    <p:sldLayoutId id="2147483729" r:id="rId6"/>
    <p:sldLayoutId id="2147483732" r:id="rId7"/>
    <p:sldLayoutId id="2147483803" r:id="rId8"/>
    <p:sldLayoutId id="2147483802" r:id="rId9"/>
    <p:sldLayoutId id="2147483723" r:id="rId10"/>
    <p:sldLayoutId id="2147483728" r:id="rId11"/>
    <p:sldLayoutId id="2147483733" r:id="rId12"/>
    <p:sldLayoutId id="2147483730" r:id="rId13"/>
    <p:sldLayoutId id="2147483725" r:id="rId14"/>
    <p:sldLayoutId id="2147483727" r:id="rId15"/>
    <p:sldLayoutId id="2147483798" r:id="rId16"/>
    <p:sldLayoutId id="2147483801" r:id="rId17"/>
    <p:sldLayoutId id="2147483796" r:id="rId18"/>
    <p:sldLayoutId id="2147483797" r:id="rId19"/>
    <p:sldLayoutId id="2147483744" r:id="rId20"/>
    <p:sldLayoutId id="2147483731" r:id="rId21"/>
    <p:sldLayoutId id="2147483699" r:id="rId22"/>
    <p:sldLayoutId id="2147483696" r:id="rId23"/>
    <p:sldLayoutId id="2147483794" r:id="rId24"/>
    <p:sldLayoutId id="2147483793" r:id="rId25"/>
    <p:sldLayoutId id="2147483697" r:id="rId26"/>
    <p:sldLayoutId id="2147483673" r:id="rId27"/>
    <p:sldLayoutId id="2147483655" r:id="rId28"/>
    <p:sldLayoutId id="2147483654" r:id="rId29"/>
    <p:sldLayoutId id="2147483682" r:id="rId30"/>
    <p:sldLayoutId id="2147483662" r:id="rId31"/>
    <p:sldLayoutId id="2147483795" r:id="rId32"/>
    <p:sldLayoutId id="2147483678" r:id="rId33"/>
    <p:sldLayoutId id="2147483658" r:id="rId34"/>
    <p:sldLayoutId id="2147483676" r:id="rId35"/>
    <p:sldLayoutId id="2147483677" r:id="rId36"/>
    <p:sldLayoutId id="2147483687" r:id="rId37"/>
    <p:sldLayoutId id="2147483799" r:id="rId38"/>
    <p:sldLayoutId id="2147483800" r:id="rId39"/>
    <p:sldLayoutId id="2147483742" r:id="rId40"/>
    <p:sldLayoutId id="2147483711" r:id="rId41"/>
    <p:sldLayoutId id="2147483716" r:id="rId42"/>
    <p:sldLayoutId id="2147483714" r:id="rId43"/>
    <p:sldLayoutId id="2147483717" r:id="rId44"/>
    <p:sldLayoutId id="2147483718" r:id="rId45"/>
    <p:sldLayoutId id="2147483719" r:id="rId46"/>
    <p:sldLayoutId id="2147483721" r:id="rId47"/>
    <p:sldLayoutId id="2147483806" r:id="rId48"/>
    <p:sldLayoutId id="2147483807" r:id="rId49"/>
    <p:sldLayoutId id="2147483808" r:id="rId50"/>
    <p:sldLayoutId id="2147483809" r:id="rId51"/>
  </p:sldLayoutIdLst>
  <p:hf hdr="0" dt="0"/>
  <p:txStyles>
    <p:titleStyle>
      <a:lvl1pPr algn="l" defTabSz="914400" rtl="0" eaLnBrk="1" latinLnBrk="0" hangingPunct="1">
        <a:spcBef>
          <a:spcPct val="0"/>
        </a:spcBef>
        <a:buNone/>
        <a:defRPr sz="2800" b="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Tx/>
        <a:buNone/>
        <a:defRPr sz="1400" kern="1200">
          <a:solidFill>
            <a:schemeClr val="tx1"/>
          </a:solidFill>
          <a:latin typeface="Arial" panose="020B0604020202020204" pitchFamily="34" charset="0"/>
          <a:ea typeface="+mn-ea"/>
          <a:cs typeface="Arial" panose="020B0604020202020204" pitchFamily="34" charset="0"/>
        </a:defRPr>
      </a:lvl1pPr>
      <a:lvl2pPr marL="4048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82625"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857250" indent="-182563"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1087438"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3192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7pPr>
      <a:lvl8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8pPr>
      <a:lvl9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7" userDrawn="1">
          <p15:clr>
            <a:srgbClr val="F26B43"/>
          </p15:clr>
        </p15:guide>
        <p15:guide id="5" pos="3760" userDrawn="1">
          <p15:clr>
            <a:srgbClr val="F26B43"/>
          </p15:clr>
        </p15:guide>
        <p15:guide id="6" pos="3915" userDrawn="1">
          <p15:clr>
            <a:srgbClr val="F26B43"/>
          </p15:clr>
        </p15:guide>
        <p15:guide id="9" pos="7392" userDrawn="1">
          <p15:clr>
            <a:srgbClr val="F26B43"/>
          </p15:clr>
        </p15:guide>
        <p15:guide id="10" orient="horz" pos="280" userDrawn="1">
          <p15:clr>
            <a:srgbClr val="F26B43"/>
          </p15:clr>
        </p15:guide>
        <p15:guide id="13" orient="horz" pos="912" userDrawn="1">
          <p15:clr>
            <a:srgbClr val="F26B43"/>
          </p15:clr>
        </p15:guide>
        <p15:guide id="14" orient="horz" pos="1032" userDrawn="1">
          <p15:clr>
            <a:srgbClr val="F26B43"/>
          </p15:clr>
        </p15:guide>
        <p15:guide id="17" orient="horz" pos="4093" userDrawn="1">
          <p15:clr>
            <a:srgbClr val="F26B43"/>
          </p15:clr>
        </p15:guide>
        <p15:guide id="18" orient="horz" pos="3817" userDrawn="1">
          <p15:clr>
            <a:srgbClr val="F26B43"/>
          </p15:clr>
        </p15:guide>
        <p15:guide id="19" orient="horz" pos="4248" userDrawn="1">
          <p15:clr>
            <a:srgbClr val="F26B43"/>
          </p15:clr>
        </p15:guide>
        <p15:guide id="20" orient="horz" pos="1464" userDrawn="1">
          <p15:clr>
            <a:srgbClr val="F26B43"/>
          </p15:clr>
        </p15:guide>
        <p15:guide id="21" orient="horz" pos="2160" userDrawn="1">
          <p15:clr>
            <a:srgbClr val="F26B43"/>
          </p15:clr>
        </p15:guide>
        <p15:guide id="22" orient="horz" pos="15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fif"/><Relationship Id="rId1" Type="http://schemas.openxmlformats.org/officeDocument/2006/relationships/slideLayout" Target="../slideLayouts/slideLayout26.xml"/><Relationship Id="rId4" Type="http://schemas.openxmlformats.org/officeDocument/2006/relationships/image" Target="../media/image28.jf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H7ezU9MzaUE"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daystech.org/vr-technology-helps-patient-get-covid-19-vaccination/" TargetMode="External"/><Relationship Id="rId1" Type="http://schemas.openxmlformats.org/officeDocument/2006/relationships/slideLayout" Target="../slideLayouts/slideLayout51.xml"/><Relationship Id="rId6" Type="http://schemas.openxmlformats.org/officeDocument/2006/relationships/image" Target="../media/image24.jpeg"/><Relationship Id="rId5" Type="http://schemas.openxmlformats.org/officeDocument/2006/relationships/hyperlink" Target="https://www.thedenverchannel.com/news/coronavirus/loveland-miracle-mom-dying-of-covid-19-survives-after-advanced-life-support-gives-birth" TargetMode="External"/><Relationship Id="rId4" Type="http://schemas.openxmlformats.org/officeDocument/2006/relationships/hyperlink" Target="https://www.reporterherald.com/2021/12/12/five-questions-miracle-mom-sarah-mays-counts-her-blessin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 name="GettyImages-821719428_super-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06" y="-19447"/>
            <a:ext cx="12242876" cy="6877447"/>
          </a:xfrm>
          <a:prstGeom prst="rect">
            <a:avLst/>
          </a:prstGeom>
          <a:ln w="12700">
            <a:miter lim="400000"/>
          </a:ln>
        </p:spPr>
      </p:pic>
      <p:pic>
        <p:nvPicPr>
          <p:cNvPr id="3" name="Picture 2" descr="Shape, circle&#10;&#10;Description automatically generated">
            <a:extLst>
              <a:ext uri="{FF2B5EF4-FFF2-40B4-BE49-F238E27FC236}">
                <a16:creationId xmlns:a16="http://schemas.microsoft.com/office/drawing/2014/main" id="{798EF6B3-13C6-5095-A5CA-D60F07CD5A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06" y="917314"/>
            <a:ext cx="12236606" cy="6883091"/>
          </a:xfrm>
          <a:prstGeom prst="rect">
            <a:avLst/>
          </a:prstGeom>
        </p:spPr>
      </p:pic>
      <p:sp>
        <p:nvSpPr>
          <p:cNvPr id="417" name="Title 1"/>
          <p:cNvSpPr txBox="1">
            <a:spLocks noGrp="1"/>
          </p:cNvSpPr>
          <p:nvPr>
            <p:ph type="title" idx="4294967295"/>
          </p:nvPr>
        </p:nvSpPr>
        <p:spPr>
          <a:xfrm>
            <a:off x="517142" y="1540906"/>
            <a:ext cx="8229601" cy="1007580"/>
          </a:xfrm>
          <a:prstGeom prst="rect">
            <a:avLst/>
          </a:prstGeom>
        </p:spPr>
        <p:txBody>
          <a:bodyPr>
            <a:normAutofit/>
          </a:bodyPr>
          <a:lstStyle/>
          <a:p>
            <a:pPr defTabSz="768096">
              <a:defRPr sz="4500"/>
            </a:pPr>
            <a:r>
              <a:rPr lang="en-US" sz="4000" dirty="0" smtClean="0"/>
              <a:t>Virtual reality at UCHealth </a:t>
            </a:r>
            <a:br>
              <a:rPr lang="en-US" sz="4000" dirty="0" smtClean="0"/>
            </a:br>
            <a:endParaRPr sz="1600" dirty="0">
              <a:solidFill>
                <a:schemeClr val="tx1"/>
              </a:solidFill>
            </a:endParaRPr>
          </a:p>
        </p:txBody>
      </p:sp>
      <p:sp>
        <p:nvSpPr>
          <p:cNvPr id="419" name="Slide Number Placeholder 1"/>
          <p:cNvSpPr txBox="1">
            <a:spLocks noGrp="1"/>
          </p:cNvSpPr>
          <p:nvPr>
            <p:ph type="sldNum" sz="quarter" idx="4294967295"/>
          </p:nvPr>
        </p:nvSpPr>
        <p:spPr>
          <a:xfrm>
            <a:off x="6068817" y="6646186"/>
            <a:ext cx="69919" cy="1296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t>
            </a:r>
            <a:r>
              <a:rPr lang="en-US" dirty="0"/>
              <a:t>collaboration: </a:t>
            </a:r>
            <a:r>
              <a:rPr lang="en-US" dirty="0" smtClean="0"/>
              <a:t>St. </a:t>
            </a:r>
            <a:r>
              <a:rPr lang="en-US" dirty="0" smtClean="0"/>
              <a:t>Vrain</a:t>
            </a:r>
            <a:r>
              <a:rPr lang="en-US" dirty="0" smtClean="0"/>
              <a:t> School District Innovation Center</a:t>
            </a:r>
            <a:endParaRPr lang="en-US" dirty="0"/>
          </a:p>
        </p:txBody>
      </p:sp>
      <p:sp>
        <p:nvSpPr>
          <p:cNvPr id="5" name="Slide Number Placeholder 4"/>
          <p:cNvSpPr>
            <a:spLocks noGrp="1"/>
          </p:cNvSpPr>
          <p:nvPr>
            <p:ph type="sldNum" sz="quarter" idx="4"/>
          </p:nvPr>
        </p:nvSpPr>
        <p:spPr/>
        <p:txBody>
          <a:bodyPr/>
          <a:lstStyle/>
          <a:p>
            <a:fld id="{1E5366A3-0E00-430A-B059-971E374C0C45}" type="slidenum">
              <a:rPr lang="en-US" smtClean="0"/>
              <a:pPr/>
              <a:t>10</a:t>
            </a:fld>
            <a:endParaRPr lang="en-US" normalizeH="1" dirty="0"/>
          </a:p>
        </p:txBody>
      </p:sp>
      <p:sp>
        <p:nvSpPr>
          <p:cNvPr id="16" name="Rectangle 5"/>
          <p:cNvSpPr>
            <a:spLocks noChangeArrowheads="1"/>
          </p:cNvSpPr>
          <p:nvPr/>
        </p:nvSpPr>
        <p:spPr bwMode="gray">
          <a:xfrm>
            <a:off x="881100" y="1345804"/>
            <a:ext cx="3252988" cy="1352691"/>
          </a:xfrm>
          <a:prstGeom prst="roundRect">
            <a:avLst/>
          </a:prstGeom>
          <a:noFill/>
          <a:ln w="19050" algn="ctr">
            <a:solidFill>
              <a:schemeClr val="accent1"/>
            </a:solidFill>
            <a:miter lim="800000"/>
            <a:headEnd/>
            <a:tailEnd/>
          </a:ln>
        </p:spPr>
        <p:txBody>
          <a:bodyPr wrap="square" lIns="108000" tIns="72000" rIns="108000" bIns="72000" anchor="ctr" anchorCtr="1">
            <a:spAutoFit/>
          </a:bodyPr>
          <a:lstStyle/>
          <a:p>
            <a:r>
              <a:rPr lang="en-US" sz="1400" dirty="0" smtClean="0"/>
              <a:t>UCHealth and St. </a:t>
            </a:r>
            <a:r>
              <a:rPr lang="en-US" sz="1400" dirty="0" smtClean="0"/>
              <a:t>Vrain</a:t>
            </a:r>
            <a:r>
              <a:rPr lang="en-US" sz="1400" dirty="0" smtClean="0"/>
              <a:t> School District partnered on a Design Thinking project to focus on “Joy, Empathy, and Connection” among students.</a:t>
            </a:r>
            <a:endParaRPr lang="en-US" sz="1400" dirty="0"/>
          </a:p>
        </p:txBody>
      </p:sp>
      <p:sp>
        <p:nvSpPr>
          <p:cNvPr id="17" name="Rectangle 5"/>
          <p:cNvSpPr>
            <a:spLocks noChangeArrowheads="1"/>
          </p:cNvSpPr>
          <p:nvPr/>
        </p:nvSpPr>
        <p:spPr bwMode="gray">
          <a:xfrm>
            <a:off x="4374577" y="1357627"/>
            <a:ext cx="3252988" cy="1329042"/>
          </a:xfrm>
          <a:prstGeom prst="roundRect">
            <a:avLst>
              <a:gd name="adj" fmla="val 14986"/>
            </a:avLst>
          </a:prstGeom>
          <a:noFill/>
          <a:ln w="19050" algn="ctr">
            <a:solidFill>
              <a:schemeClr val="accent1"/>
            </a:solidFill>
            <a:miter lim="800000"/>
            <a:headEnd/>
            <a:tailEnd/>
          </a:ln>
        </p:spPr>
        <p:txBody>
          <a:bodyPr wrap="square" lIns="108000" tIns="72000" rIns="108000" bIns="72000" anchor="ctr" anchorCtr="1">
            <a:spAutoFit/>
          </a:bodyPr>
          <a:lstStyle/>
          <a:p>
            <a:r>
              <a:rPr lang="en-US" sz="1400" dirty="0" smtClean="0"/>
              <a:t>The students chose Virtual Reality as the platform and created custom content focused on the 8</a:t>
            </a:r>
            <a:r>
              <a:rPr lang="en-US" sz="1400" baseline="30000" dirty="0" smtClean="0"/>
              <a:t>th</a:t>
            </a:r>
            <a:r>
              <a:rPr lang="en-US" sz="1400" dirty="0" smtClean="0"/>
              <a:t> grade to 9</a:t>
            </a:r>
            <a:r>
              <a:rPr lang="en-US" sz="1400" baseline="30000" dirty="0" smtClean="0"/>
              <a:t>th</a:t>
            </a:r>
            <a:r>
              <a:rPr lang="en-US" sz="1400" dirty="0" smtClean="0"/>
              <a:t> grade school transition.</a:t>
            </a:r>
          </a:p>
          <a:p>
            <a:endParaRPr lang="en-US" sz="1400" dirty="0"/>
          </a:p>
        </p:txBody>
      </p:sp>
      <p:sp>
        <p:nvSpPr>
          <p:cNvPr id="18" name="Rectangle 5"/>
          <p:cNvSpPr>
            <a:spLocks noChangeArrowheads="1"/>
          </p:cNvSpPr>
          <p:nvPr/>
        </p:nvSpPr>
        <p:spPr bwMode="gray">
          <a:xfrm>
            <a:off x="7868054" y="1334580"/>
            <a:ext cx="3252988" cy="1352691"/>
          </a:xfrm>
          <a:prstGeom prst="roundRect">
            <a:avLst/>
          </a:prstGeom>
          <a:noFill/>
          <a:ln w="19050" algn="ctr">
            <a:solidFill>
              <a:schemeClr val="accent1"/>
            </a:solidFill>
            <a:miter lim="800000"/>
            <a:headEnd/>
            <a:tailEnd/>
          </a:ln>
        </p:spPr>
        <p:txBody>
          <a:bodyPr wrap="square" lIns="108000" tIns="72000" rIns="108000" bIns="72000" anchor="ctr" anchorCtr="1">
            <a:spAutoFit/>
          </a:bodyPr>
          <a:lstStyle/>
          <a:p>
            <a:r>
              <a:rPr lang="en-US" sz="1400" dirty="0" smtClean="0"/>
              <a:t>Participating s</a:t>
            </a:r>
            <a:r>
              <a:rPr lang="en-US" sz="1400" dirty="0" smtClean="0"/>
              <a:t>tudents reported a 24% decrease in anxiety levels after the VR tour of their new school.</a:t>
            </a:r>
          </a:p>
          <a:p>
            <a:endParaRPr lang="en-US" sz="1400" dirty="0" smtClean="0"/>
          </a:p>
          <a:p>
            <a:endParaRPr lang="en-US" sz="1400" dirty="0"/>
          </a:p>
        </p:txBody>
      </p:sp>
      <p:sp>
        <p:nvSpPr>
          <p:cNvPr id="20" name="Rectangle 5"/>
          <p:cNvSpPr>
            <a:spLocks noChangeArrowheads="1"/>
          </p:cNvSpPr>
          <p:nvPr/>
        </p:nvSpPr>
        <p:spPr bwMode="gray">
          <a:xfrm>
            <a:off x="5720409" y="4740595"/>
            <a:ext cx="5458103" cy="569498"/>
          </a:xfrm>
          <a:prstGeom prst="roundRect">
            <a:avLst/>
          </a:prstGeom>
          <a:solidFill>
            <a:schemeClr val="accent1"/>
          </a:solidFill>
          <a:ln w="19050" algn="ctr">
            <a:noFill/>
            <a:miter lim="800000"/>
            <a:headEnd/>
            <a:tailEnd/>
          </a:ln>
        </p:spPr>
        <p:txBody>
          <a:bodyPr wrap="square" lIns="108000" tIns="72000" rIns="108000" bIns="72000" anchor="ctr" anchorCtr="1">
            <a:spAutoFit/>
          </a:bodyPr>
          <a:lstStyle/>
          <a:p>
            <a:pPr algn="ctr"/>
            <a:r>
              <a:rPr lang="en-US" sz="1200" dirty="0" smtClean="0">
                <a:solidFill>
                  <a:schemeClr val="bg1"/>
                </a:solidFill>
                <a:latin typeface="+mj-lt"/>
              </a:rPr>
              <a:t>“</a:t>
            </a:r>
            <a:r>
              <a:rPr lang="en-US" sz="1200" dirty="0" smtClean="0">
                <a:solidFill>
                  <a:schemeClr val="bg1"/>
                </a:solidFill>
                <a:latin typeface="+mj-lt"/>
              </a:rPr>
              <a:t>[The project was about] </a:t>
            </a:r>
            <a:r>
              <a:rPr lang="en-US" sz="1200" dirty="0">
                <a:solidFill>
                  <a:schemeClr val="bg1"/>
                </a:solidFill>
                <a:latin typeface="+mj-lt"/>
              </a:rPr>
              <a:t>c</a:t>
            </a:r>
            <a:r>
              <a:rPr lang="en-US" sz="1200" dirty="0" smtClean="0">
                <a:solidFill>
                  <a:schemeClr val="bg1"/>
                </a:solidFill>
                <a:latin typeface="+mj-lt"/>
              </a:rPr>
              <a:t>elebrating humans helping humans. </a:t>
            </a:r>
            <a:r>
              <a:rPr lang="en-US" sz="1200" dirty="0" smtClean="0">
                <a:solidFill>
                  <a:schemeClr val="bg1"/>
                </a:solidFill>
                <a:latin typeface="+mj-lt"/>
              </a:rPr>
              <a:t>Justin Ross, UCHealth</a:t>
            </a:r>
            <a:r>
              <a:rPr lang="en-US" sz="1200" dirty="0" smtClean="0">
                <a:solidFill>
                  <a:schemeClr val="bg1"/>
                </a:solidFill>
                <a:latin typeface="+mj-lt"/>
              </a:rPr>
              <a:t>"</a:t>
            </a:r>
            <a:endParaRPr lang="en-US" sz="1200" dirty="0">
              <a:solidFill>
                <a:schemeClr val="bg1"/>
              </a:solidFill>
              <a:latin typeface="+mj-lt"/>
            </a:endParaRPr>
          </a:p>
        </p:txBody>
      </p:sp>
      <p:sp>
        <p:nvSpPr>
          <p:cNvPr id="21" name="Right Arrow 20"/>
          <p:cNvSpPr/>
          <p:nvPr/>
        </p:nvSpPr>
        <p:spPr>
          <a:xfrm>
            <a:off x="4134088" y="1881471"/>
            <a:ext cx="385158" cy="281354"/>
          </a:xfrm>
          <a:prstGeom prst="rightArrow">
            <a:avLst/>
          </a:prstGeom>
          <a:solidFill>
            <a:srgbClr val="A609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7627565" y="1873759"/>
            <a:ext cx="385158" cy="281354"/>
          </a:xfrm>
          <a:prstGeom prst="rightArrow">
            <a:avLst/>
          </a:prstGeom>
          <a:solidFill>
            <a:srgbClr val="A609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5"/>
          <p:cNvSpPr>
            <a:spLocks noChangeArrowheads="1"/>
          </p:cNvSpPr>
          <p:nvPr/>
        </p:nvSpPr>
        <p:spPr bwMode="gray">
          <a:xfrm>
            <a:off x="5720409" y="3495955"/>
            <a:ext cx="5458103" cy="978120"/>
          </a:xfrm>
          <a:prstGeom prst="roundRect">
            <a:avLst/>
          </a:prstGeom>
          <a:noFill/>
          <a:ln w="19050" algn="ctr">
            <a:solidFill>
              <a:srgbClr val="425563"/>
            </a:solidFill>
            <a:miter lim="800000"/>
            <a:headEnd/>
            <a:tailEnd/>
          </a:ln>
        </p:spPr>
        <p:txBody>
          <a:bodyPr wrap="square" lIns="108000" tIns="72000" rIns="108000" bIns="72000" anchor="ctr" anchorCtr="1">
            <a:spAutoFit/>
          </a:bodyPr>
          <a:lstStyle/>
          <a:p>
            <a:pPr algn="ctr"/>
            <a:r>
              <a:rPr lang="en-US" sz="1200" dirty="0" smtClean="0">
                <a:solidFill>
                  <a:srgbClr val="425563"/>
                </a:solidFill>
                <a:latin typeface="+mj-lt"/>
              </a:rPr>
              <a:t>“</a:t>
            </a:r>
            <a:r>
              <a:rPr lang="en-US" sz="1200" dirty="0" smtClean="0">
                <a:solidFill>
                  <a:srgbClr val="425563"/>
                </a:solidFill>
                <a:latin typeface="+mj-lt"/>
              </a:rPr>
              <a:t>You </a:t>
            </a:r>
            <a:r>
              <a:rPr lang="en-US" sz="1200" dirty="0">
                <a:solidFill>
                  <a:srgbClr val="425563"/>
                </a:solidFill>
                <a:latin typeface="+mj-lt"/>
              </a:rPr>
              <a:t>are consistently ideating and creating something to try to make it better and better for your school and for your community. It’s a really cool representation of how the scientific method can go from ideas in your head to products, to helping </a:t>
            </a:r>
            <a:r>
              <a:rPr lang="en-US" sz="1200" dirty="0" smtClean="0">
                <a:solidFill>
                  <a:srgbClr val="425563"/>
                </a:solidFill>
                <a:latin typeface="+mj-lt"/>
              </a:rPr>
              <a:t>people, Violet, St. </a:t>
            </a:r>
            <a:r>
              <a:rPr lang="en-US" sz="1200" dirty="0" smtClean="0">
                <a:solidFill>
                  <a:srgbClr val="425563"/>
                </a:solidFill>
                <a:latin typeface="+mj-lt"/>
              </a:rPr>
              <a:t>Vrain</a:t>
            </a:r>
            <a:r>
              <a:rPr lang="en-US" sz="1200" dirty="0" smtClean="0">
                <a:solidFill>
                  <a:srgbClr val="425563"/>
                </a:solidFill>
                <a:latin typeface="+mj-lt"/>
              </a:rPr>
              <a:t> Junior</a:t>
            </a:r>
            <a:r>
              <a:rPr lang="en-US" sz="1200" dirty="0" smtClean="0">
                <a:solidFill>
                  <a:srgbClr val="425563"/>
                </a:solidFill>
                <a:latin typeface="+mj-lt"/>
              </a:rPr>
              <a:t>"</a:t>
            </a:r>
            <a:endParaRPr lang="en-US" sz="1200" dirty="0">
              <a:solidFill>
                <a:srgbClr val="425563"/>
              </a:solidFill>
              <a:latin typeface="+mj-lt"/>
            </a:endParaRPr>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100" y="2865400"/>
            <a:ext cx="4372899" cy="328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38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676" y="469839"/>
            <a:ext cx="6366867" cy="4245096"/>
          </a:xfrm>
          <a:prstGeom prst="rect">
            <a:avLst/>
          </a:prstGeom>
        </p:spPr>
      </p:pic>
      <p:pic>
        <p:nvPicPr>
          <p:cNvPr id="6"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5085" r="8039"/>
          <a:stretch/>
        </p:blipFill>
        <p:spPr bwMode="auto">
          <a:xfrm>
            <a:off x="0" y="471311"/>
            <a:ext cx="4894730" cy="42436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36505"/>
          <a:stretch/>
        </p:blipFill>
        <p:spPr>
          <a:xfrm>
            <a:off x="8149363" y="469839"/>
            <a:ext cx="4042637" cy="4245096"/>
          </a:xfrm>
          <a:prstGeom prst="rect">
            <a:avLst/>
          </a:prstGeom>
        </p:spPr>
      </p:pic>
      <p:sp>
        <p:nvSpPr>
          <p:cNvPr id="9" name="TextBox 8"/>
          <p:cNvSpPr txBox="1"/>
          <p:nvPr/>
        </p:nvSpPr>
        <p:spPr>
          <a:xfrm>
            <a:off x="220133" y="5359400"/>
            <a:ext cx="11971867" cy="508000"/>
          </a:xfrm>
          <a:prstGeom prst="rect">
            <a:avLst/>
          </a:prstGeom>
          <a:noFill/>
        </p:spPr>
        <p:txBody>
          <a:bodyPr wrap="square" lIns="0" tIns="0" rIns="0" bIns="0" rtlCol="0">
            <a:noAutofit/>
          </a:bodyPr>
          <a:lstStyle/>
          <a:p>
            <a:endParaRPr lang="en-US" dirty="0" smtClean="0">
              <a:latin typeface="Arial" panose="020B0604020202020204" pitchFamily="34" charset="0"/>
              <a:cs typeface="Arial" panose="020B0604020202020204" pitchFamily="34" charset="0"/>
            </a:endParaRPr>
          </a:p>
        </p:txBody>
      </p:sp>
      <p:sp>
        <p:nvSpPr>
          <p:cNvPr id="10" name="TextBox 9"/>
          <p:cNvSpPr txBox="1"/>
          <p:nvPr/>
        </p:nvSpPr>
        <p:spPr>
          <a:xfrm>
            <a:off x="1921932" y="5300133"/>
            <a:ext cx="8568267" cy="465666"/>
          </a:xfrm>
          <a:prstGeom prst="rect">
            <a:avLst/>
          </a:prstGeom>
          <a:noFill/>
        </p:spPr>
        <p:txBody>
          <a:bodyPr wrap="square" lIns="0" tIns="0" rIns="0" bIns="0" rtlCol="0">
            <a:noAutofit/>
          </a:bodyPr>
          <a:lstStyle/>
          <a:p>
            <a:r>
              <a:rPr lang="en-US" sz="2600" dirty="0" smtClean="0">
                <a:solidFill>
                  <a:srgbClr val="A6093D"/>
                </a:solidFill>
                <a:latin typeface="Arial" panose="020B0604020202020204" pitchFamily="34" charset="0"/>
                <a:cs typeface="Arial" panose="020B0604020202020204" pitchFamily="34" charset="0"/>
              </a:rPr>
              <a:t>Technology to enhance human connection. </a:t>
            </a:r>
            <a:r>
              <a:rPr lang="en-US" sz="2600" dirty="0" smtClean="0">
                <a:solidFill>
                  <a:srgbClr val="425563"/>
                </a:solidFill>
                <a:latin typeface="Arial" panose="020B0604020202020204" pitchFamily="34" charset="0"/>
                <a:cs typeface="Arial" panose="020B0604020202020204" pitchFamily="34" charset="0"/>
              </a:rPr>
              <a:t>Thank you.</a:t>
            </a:r>
            <a:endParaRPr lang="en-US" sz="2600" dirty="0" smtClean="0">
              <a:solidFill>
                <a:srgbClr val="425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630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89">
            <a:extLst>
              <a:ext uri="{FF2B5EF4-FFF2-40B4-BE49-F238E27FC236}">
                <a16:creationId xmlns:a16="http://schemas.microsoft.com/office/drawing/2014/main" id="{6BE89845-B093-4207-9500-96C7432A4E51}"/>
              </a:ext>
            </a:extLst>
          </p:cNvPr>
          <p:cNvSpPr>
            <a:spLocks noGrp="1"/>
          </p:cNvSpPr>
          <p:nvPr>
            <p:ph type="title"/>
          </p:nvPr>
        </p:nvSpPr>
        <p:spPr/>
        <p:txBody>
          <a:bodyPr/>
          <a:lstStyle/>
          <a:p>
            <a:r>
              <a:rPr lang="en-US" dirty="0" smtClean="0"/>
              <a:t>Technology to </a:t>
            </a:r>
            <a:r>
              <a:rPr lang="en-US" dirty="0" smtClean="0">
                <a:solidFill>
                  <a:srgbClr val="425563"/>
                </a:solidFill>
              </a:rPr>
              <a:t>inspire</a:t>
            </a:r>
            <a:r>
              <a:rPr lang="en-US" dirty="0" smtClean="0"/>
              <a:t>.</a:t>
            </a:r>
            <a:endParaRPr lang="en-US" dirty="0"/>
          </a:p>
        </p:txBody>
      </p:sp>
    </p:spTree>
    <p:extLst>
      <p:ext uri="{BB962C8B-B14F-4D97-AF65-F5344CB8AC3E}">
        <p14:creationId xmlns:p14="http://schemas.microsoft.com/office/powerpoint/2010/main" val="141807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E5366A3-0E00-430A-B059-971E374C0C45}" type="slidenum">
              <a:rPr lang="en-US" smtClean="0"/>
              <a:pPr/>
              <a:t>3</a:t>
            </a:fld>
            <a:endParaRPr lang="en-US" normalizeH="1" dirty="0"/>
          </a:p>
        </p:txBody>
      </p:sp>
      <p:sp>
        <p:nvSpPr>
          <p:cNvPr id="3" name="Footer Placeholder 2"/>
          <p:cNvSpPr>
            <a:spLocks noGrp="1"/>
          </p:cNvSpPr>
          <p:nvPr>
            <p:ph type="ftr" sz="quarter" idx="3"/>
          </p:nvPr>
        </p:nvSpPr>
        <p:spPr/>
        <p:txBody>
          <a:bodyPr/>
          <a:lstStyle/>
          <a:p>
            <a:r>
              <a:rPr lang="en-US" dirty="0"/>
              <a:t>Set footer with Insert &gt; Header &amp; Footer</a:t>
            </a:r>
          </a:p>
        </p:txBody>
      </p:sp>
      <p:sp>
        <p:nvSpPr>
          <p:cNvPr id="4" name="Text Placeholder 3"/>
          <p:cNvSpPr>
            <a:spLocks noGrp="1"/>
          </p:cNvSpPr>
          <p:nvPr>
            <p:ph type="body" sz="quarter" idx="16"/>
          </p:nvPr>
        </p:nvSpPr>
        <p:spPr/>
        <p:txBody>
          <a:bodyPr/>
          <a:lstStyle/>
          <a:p>
            <a:endParaRPr lang="en-US" dirty="0"/>
          </a:p>
        </p:txBody>
      </p:sp>
      <p:pic>
        <p:nvPicPr>
          <p:cNvPr id="8" name="Picture 7">
            <a:hlinkClick r:id="rId2"/>
          </p:cNvPr>
          <p:cNvPicPr>
            <a:picLocks noChangeAspect="1"/>
          </p:cNvPicPr>
          <p:nvPr/>
        </p:nvPicPr>
        <p:blipFill rotWithShape="1">
          <a:blip r:embed="rId3"/>
          <a:srcRect l="15655" r="15720"/>
          <a:stretch/>
        </p:blipFill>
        <p:spPr>
          <a:xfrm>
            <a:off x="-27921" y="-323850"/>
            <a:ext cx="12236208" cy="7505700"/>
          </a:xfrm>
          <a:prstGeom prst="rect">
            <a:avLst/>
          </a:prstGeom>
        </p:spPr>
      </p:pic>
    </p:spTree>
    <p:extLst>
      <p:ext uri="{BB962C8B-B14F-4D97-AF65-F5344CB8AC3E}">
        <p14:creationId xmlns:p14="http://schemas.microsoft.com/office/powerpoint/2010/main" val="1065662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3351-E057-4CC4-BE32-FAE185BE67E8}"/>
              </a:ext>
            </a:extLst>
          </p:cNvPr>
          <p:cNvSpPr>
            <a:spLocks noGrp="1"/>
          </p:cNvSpPr>
          <p:nvPr>
            <p:ph type="title"/>
          </p:nvPr>
        </p:nvSpPr>
        <p:spPr/>
        <p:txBody>
          <a:bodyPr/>
          <a:lstStyle/>
          <a:p>
            <a:r>
              <a:rPr lang="en-US" dirty="0"/>
              <a:t>Patients are at different points along their journey</a:t>
            </a:r>
          </a:p>
        </p:txBody>
      </p:sp>
      <p:sp>
        <p:nvSpPr>
          <p:cNvPr id="3" name="Slide Number Placeholder 2"/>
          <p:cNvSpPr>
            <a:spLocks noGrp="1"/>
          </p:cNvSpPr>
          <p:nvPr>
            <p:ph type="sldNum" sz="quarter" idx="4"/>
          </p:nvPr>
        </p:nvSpPr>
        <p:spPr/>
        <p:txBody>
          <a:bodyPr/>
          <a:lstStyle/>
          <a:p>
            <a:fld id="{1E5366A3-0E00-430A-B059-971E374C0C45}" type="slidenum">
              <a:rPr lang="en-US" smtClean="0"/>
              <a:pPr/>
              <a:t>4</a:t>
            </a:fld>
            <a:endParaRPr lang="en-US" normalizeH="1" dirty="0"/>
          </a:p>
        </p:txBody>
      </p:sp>
      <p:grpSp>
        <p:nvGrpSpPr>
          <p:cNvPr id="6" name="Shape 273">
            <a:extLst>
              <a:ext uri="{FF2B5EF4-FFF2-40B4-BE49-F238E27FC236}">
                <a16:creationId xmlns:a16="http://schemas.microsoft.com/office/drawing/2014/main" id="{9A38538F-27D1-48EC-8E62-3053D9BD3EE1}"/>
              </a:ext>
            </a:extLst>
          </p:cNvPr>
          <p:cNvGrpSpPr/>
          <p:nvPr/>
        </p:nvGrpSpPr>
        <p:grpSpPr>
          <a:xfrm>
            <a:off x="598493" y="1238624"/>
            <a:ext cx="2520053" cy="1071160"/>
            <a:chOff x="3230305" y="1062643"/>
            <a:chExt cx="2267754" cy="810428"/>
          </a:xfrm>
        </p:grpSpPr>
        <p:pic>
          <p:nvPicPr>
            <p:cNvPr id="7" name="Shape 274">
              <a:extLst>
                <a:ext uri="{FF2B5EF4-FFF2-40B4-BE49-F238E27FC236}">
                  <a16:creationId xmlns:a16="http://schemas.microsoft.com/office/drawing/2014/main" id="{EB7B20FE-342C-4461-91A1-9CD2C0228050}"/>
                </a:ext>
              </a:extLst>
            </p:cNvPr>
            <p:cNvPicPr preferRelativeResize="0"/>
            <p:nvPr/>
          </p:nvPicPr>
          <p:blipFill rotWithShape="1">
            <a:blip r:embed="rId2">
              <a:alphaModFix/>
            </a:blip>
            <a:srcRect/>
            <a:stretch/>
          </p:blipFill>
          <p:spPr>
            <a:xfrm>
              <a:off x="4207019" y="1062643"/>
              <a:ext cx="314325" cy="266700"/>
            </a:xfrm>
            <a:prstGeom prst="rect">
              <a:avLst/>
            </a:prstGeom>
            <a:noFill/>
            <a:ln>
              <a:noFill/>
            </a:ln>
          </p:spPr>
        </p:pic>
        <p:sp>
          <p:nvSpPr>
            <p:cNvPr id="8" name="Shape 275">
              <a:extLst>
                <a:ext uri="{FF2B5EF4-FFF2-40B4-BE49-F238E27FC236}">
                  <a16:creationId xmlns:a16="http://schemas.microsoft.com/office/drawing/2014/main" id="{AB60F6E3-9D9F-4948-9B13-BBB44E6F0A1B}"/>
                </a:ext>
              </a:extLst>
            </p:cNvPr>
            <p:cNvSpPr txBox="1"/>
            <p:nvPr/>
          </p:nvSpPr>
          <p:spPr>
            <a:xfrm>
              <a:off x="3331029" y="1291689"/>
              <a:ext cx="2066306" cy="48082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i="1" u="none" strike="noStrike" cap="none" dirty="0">
                  <a:solidFill>
                    <a:schemeClr val="accent5"/>
                  </a:solidFill>
                  <a:latin typeface="Arial"/>
                  <a:ea typeface="Arial"/>
                  <a:cs typeface="Arial"/>
                  <a:sym typeface="Arial"/>
                </a:rPr>
                <a:t>It’s not good….I don’t feel good [crying].</a:t>
              </a:r>
              <a:endParaRPr sz="1600" b="1" i="1" u="none" strike="noStrike" cap="none" dirty="0">
                <a:solidFill>
                  <a:schemeClr val="accent5"/>
                </a:solidFill>
                <a:latin typeface="Arial"/>
                <a:ea typeface="Arial"/>
                <a:cs typeface="Arial"/>
                <a:sym typeface="Arial"/>
              </a:endParaRPr>
            </a:p>
          </p:txBody>
        </p:sp>
        <p:sp>
          <p:nvSpPr>
            <p:cNvPr id="9" name="Shape 276">
              <a:extLst>
                <a:ext uri="{FF2B5EF4-FFF2-40B4-BE49-F238E27FC236}">
                  <a16:creationId xmlns:a16="http://schemas.microsoft.com/office/drawing/2014/main" id="{9209E15F-DE14-4E6C-9D3E-D494665C9ECD}"/>
                </a:ext>
              </a:extLst>
            </p:cNvPr>
            <p:cNvSpPr txBox="1"/>
            <p:nvPr/>
          </p:nvSpPr>
          <p:spPr>
            <a:xfrm>
              <a:off x="3230305" y="1717763"/>
              <a:ext cx="2267754" cy="15530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0" i="1" u="none" strike="noStrike" cap="none" dirty="0">
                  <a:solidFill>
                    <a:srgbClr val="262626"/>
                  </a:solidFill>
                  <a:latin typeface="Arial"/>
                  <a:ea typeface="Arial"/>
                  <a:cs typeface="Arial"/>
                  <a:sym typeface="Arial"/>
                </a:rPr>
                <a:t>Female, 26 – Denver</a:t>
              </a:r>
              <a:endParaRPr dirty="0"/>
            </a:p>
          </p:txBody>
        </p:sp>
      </p:grpSp>
      <p:grpSp>
        <p:nvGrpSpPr>
          <p:cNvPr id="10" name="Shape 277">
            <a:extLst>
              <a:ext uri="{FF2B5EF4-FFF2-40B4-BE49-F238E27FC236}">
                <a16:creationId xmlns:a16="http://schemas.microsoft.com/office/drawing/2014/main" id="{BBBFA63C-3EB4-4C21-A692-06A436880738}"/>
              </a:ext>
            </a:extLst>
          </p:cNvPr>
          <p:cNvGrpSpPr/>
          <p:nvPr/>
        </p:nvGrpSpPr>
        <p:grpSpPr>
          <a:xfrm>
            <a:off x="666486" y="4168670"/>
            <a:ext cx="3428240" cy="1774571"/>
            <a:chOff x="4449881" y="3167380"/>
            <a:chExt cx="2267754" cy="1394661"/>
          </a:xfrm>
        </p:grpSpPr>
        <p:pic>
          <p:nvPicPr>
            <p:cNvPr id="11" name="Shape 278">
              <a:extLst>
                <a:ext uri="{FF2B5EF4-FFF2-40B4-BE49-F238E27FC236}">
                  <a16:creationId xmlns:a16="http://schemas.microsoft.com/office/drawing/2014/main" id="{52A7965B-42FA-4170-AD67-2C2BE649C259}"/>
                </a:ext>
              </a:extLst>
            </p:cNvPr>
            <p:cNvPicPr preferRelativeResize="0"/>
            <p:nvPr/>
          </p:nvPicPr>
          <p:blipFill rotWithShape="1">
            <a:blip r:embed="rId3">
              <a:alphaModFix/>
            </a:blip>
            <a:srcRect/>
            <a:stretch/>
          </p:blipFill>
          <p:spPr>
            <a:xfrm>
              <a:off x="5451566" y="3167380"/>
              <a:ext cx="304800" cy="257175"/>
            </a:xfrm>
            <a:prstGeom prst="rect">
              <a:avLst/>
            </a:prstGeom>
            <a:noFill/>
            <a:ln>
              <a:noFill/>
            </a:ln>
          </p:spPr>
        </p:pic>
        <p:grpSp>
          <p:nvGrpSpPr>
            <p:cNvPr id="12" name="Shape 279">
              <a:extLst>
                <a:ext uri="{FF2B5EF4-FFF2-40B4-BE49-F238E27FC236}">
                  <a16:creationId xmlns:a16="http://schemas.microsoft.com/office/drawing/2014/main" id="{98AFA103-8442-435B-B52E-96A67D7E5AF5}"/>
                </a:ext>
              </a:extLst>
            </p:cNvPr>
            <p:cNvGrpSpPr/>
            <p:nvPr/>
          </p:nvGrpSpPr>
          <p:grpSpPr>
            <a:xfrm>
              <a:off x="4449881" y="3435740"/>
              <a:ext cx="2267754" cy="1126301"/>
              <a:chOff x="3624545" y="1425038"/>
              <a:chExt cx="2267754" cy="1126301"/>
            </a:xfrm>
          </p:grpSpPr>
          <p:sp>
            <p:nvSpPr>
              <p:cNvPr id="13" name="Shape 280">
                <a:extLst>
                  <a:ext uri="{FF2B5EF4-FFF2-40B4-BE49-F238E27FC236}">
                    <a16:creationId xmlns:a16="http://schemas.microsoft.com/office/drawing/2014/main" id="{B923AE86-F480-47B9-A4A3-DCDE6D6A6CDA}"/>
                  </a:ext>
                </a:extLst>
              </p:cNvPr>
              <p:cNvSpPr txBox="1"/>
              <p:nvPr/>
            </p:nvSpPr>
            <p:spPr>
              <a:xfrm>
                <a:off x="3746665" y="1425038"/>
                <a:ext cx="2063930" cy="91802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i="1" u="none" strike="noStrike" cap="none" dirty="0">
                    <a:solidFill>
                      <a:srgbClr val="C00000"/>
                    </a:solidFill>
                    <a:latin typeface="Arial"/>
                    <a:ea typeface="Arial"/>
                    <a:cs typeface="Arial"/>
                    <a:sym typeface="Arial"/>
                  </a:rPr>
                  <a:t>Cancer is….different. You don’t have many people talk to you. My wife, she don’t say much, she keeps to herself anymore.</a:t>
                </a:r>
                <a:endParaRPr sz="1600" b="1" i="1" u="none" strike="noStrike" cap="none" dirty="0">
                  <a:solidFill>
                    <a:srgbClr val="C00000"/>
                  </a:solidFill>
                  <a:latin typeface="Arial"/>
                  <a:ea typeface="Arial"/>
                  <a:cs typeface="Arial"/>
                  <a:sym typeface="Arial"/>
                </a:endParaRPr>
              </a:p>
            </p:txBody>
          </p:sp>
          <p:sp>
            <p:nvSpPr>
              <p:cNvPr id="14" name="Shape 281">
                <a:extLst>
                  <a:ext uri="{FF2B5EF4-FFF2-40B4-BE49-F238E27FC236}">
                    <a16:creationId xmlns:a16="http://schemas.microsoft.com/office/drawing/2014/main" id="{64F55B88-00BA-4E94-9459-DE1F2DACC83C}"/>
                  </a:ext>
                </a:extLst>
              </p:cNvPr>
              <p:cNvSpPr txBox="1"/>
              <p:nvPr/>
            </p:nvSpPr>
            <p:spPr>
              <a:xfrm>
                <a:off x="3624545" y="2396031"/>
                <a:ext cx="2267754" cy="15530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0" i="1" u="none" strike="noStrike" cap="none" dirty="0">
                    <a:solidFill>
                      <a:srgbClr val="262626"/>
                    </a:solidFill>
                    <a:latin typeface="Arial"/>
                    <a:ea typeface="Arial"/>
                    <a:cs typeface="Arial"/>
                    <a:sym typeface="Arial"/>
                  </a:rPr>
                  <a:t>Male, 63 – Denver</a:t>
                </a:r>
                <a:endParaRPr dirty="0"/>
              </a:p>
            </p:txBody>
          </p:sp>
        </p:grpSp>
      </p:grpSp>
      <p:grpSp>
        <p:nvGrpSpPr>
          <p:cNvPr id="15" name="Shape 282">
            <a:extLst>
              <a:ext uri="{FF2B5EF4-FFF2-40B4-BE49-F238E27FC236}">
                <a16:creationId xmlns:a16="http://schemas.microsoft.com/office/drawing/2014/main" id="{B7F77C2F-1B6A-4673-A51A-1D17C7BEA0A7}"/>
              </a:ext>
            </a:extLst>
          </p:cNvPr>
          <p:cNvGrpSpPr/>
          <p:nvPr/>
        </p:nvGrpSpPr>
        <p:grpSpPr>
          <a:xfrm>
            <a:off x="8512196" y="1143813"/>
            <a:ext cx="2637135" cy="691123"/>
            <a:chOff x="6222671" y="1772516"/>
            <a:chExt cx="2267754" cy="654925"/>
          </a:xfrm>
        </p:grpSpPr>
        <p:pic>
          <p:nvPicPr>
            <p:cNvPr id="16" name="Shape 283">
              <a:extLst>
                <a:ext uri="{FF2B5EF4-FFF2-40B4-BE49-F238E27FC236}">
                  <a16:creationId xmlns:a16="http://schemas.microsoft.com/office/drawing/2014/main" id="{1EF99F1F-EA92-4D76-B2D0-3F50FB2A1833}"/>
                </a:ext>
              </a:extLst>
            </p:cNvPr>
            <p:cNvPicPr preferRelativeResize="0"/>
            <p:nvPr/>
          </p:nvPicPr>
          <p:blipFill rotWithShape="1">
            <a:blip r:embed="rId4">
              <a:alphaModFix/>
            </a:blip>
            <a:srcRect/>
            <a:stretch/>
          </p:blipFill>
          <p:spPr>
            <a:xfrm>
              <a:off x="7189861" y="1772516"/>
              <a:ext cx="333375" cy="257175"/>
            </a:xfrm>
            <a:prstGeom prst="rect">
              <a:avLst/>
            </a:prstGeom>
            <a:noFill/>
            <a:ln>
              <a:noFill/>
            </a:ln>
          </p:spPr>
        </p:pic>
        <p:grpSp>
          <p:nvGrpSpPr>
            <p:cNvPr id="17" name="Shape 284">
              <a:extLst>
                <a:ext uri="{FF2B5EF4-FFF2-40B4-BE49-F238E27FC236}">
                  <a16:creationId xmlns:a16="http://schemas.microsoft.com/office/drawing/2014/main" id="{2E47C4A7-E0CD-4301-AF1E-17CF4024C756}"/>
                </a:ext>
              </a:extLst>
            </p:cNvPr>
            <p:cNvGrpSpPr/>
            <p:nvPr/>
          </p:nvGrpSpPr>
          <p:grpSpPr>
            <a:xfrm>
              <a:off x="6222671" y="2012373"/>
              <a:ext cx="2267754" cy="415068"/>
              <a:chOff x="3438122" y="1425039"/>
              <a:chExt cx="2267754" cy="415068"/>
            </a:xfrm>
          </p:grpSpPr>
          <p:sp>
            <p:nvSpPr>
              <p:cNvPr id="18" name="Shape 285">
                <a:extLst>
                  <a:ext uri="{FF2B5EF4-FFF2-40B4-BE49-F238E27FC236}">
                    <a16:creationId xmlns:a16="http://schemas.microsoft.com/office/drawing/2014/main" id="{A45E4E73-2649-46A9-B83B-7D9992A7A71F}"/>
                  </a:ext>
                </a:extLst>
              </p:cNvPr>
              <p:cNvSpPr txBox="1"/>
              <p:nvPr/>
            </p:nvSpPr>
            <p:spPr>
              <a:xfrm>
                <a:off x="3746665" y="1425039"/>
                <a:ext cx="1650670" cy="23818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i="1" u="none" strike="noStrike" cap="none" dirty="0">
                    <a:solidFill>
                      <a:schemeClr val="accent1"/>
                    </a:solidFill>
                    <a:latin typeface="Arial"/>
                    <a:ea typeface="Arial"/>
                    <a:cs typeface="Arial"/>
                    <a:sym typeface="Arial"/>
                  </a:rPr>
                  <a:t>Here we go again.</a:t>
                </a:r>
                <a:endParaRPr dirty="0"/>
              </a:p>
            </p:txBody>
          </p:sp>
          <p:sp>
            <p:nvSpPr>
              <p:cNvPr id="19" name="Shape 286">
                <a:extLst>
                  <a:ext uri="{FF2B5EF4-FFF2-40B4-BE49-F238E27FC236}">
                    <a16:creationId xmlns:a16="http://schemas.microsoft.com/office/drawing/2014/main" id="{AB5C28B6-F715-481F-9AEE-CA86606D516E}"/>
                  </a:ext>
                </a:extLst>
              </p:cNvPr>
              <p:cNvSpPr txBox="1"/>
              <p:nvPr/>
            </p:nvSpPr>
            <p:spPr>
              <a:xfrm>
                <a:off x="3438122" y="1684799"/>
                <a:ext cx="2267754" cy="15530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0" i="1" u="none" strike="noStrike" cap="none" dirty="0">
                    <a:solidFill>
                      <a:srgbClr val="262626"/>
                    </a:solidFill>
                    <a:latin typeface="Arial"/>
                    <a:ea typeface="Arial"/>
                    <a:cs typeface="Arial"/>
                    <a:sym typeface="Arial"/>
                  </a:rPr>
                  <a:t>Female, 64 – Fort Collins</a:t>
                </a:r>
                <a:endParaRPr dirty="0"/>
              </a:p>
            </p:txBody>
          </p:sp>
        </p:grpSp>
      </p:grpSp>
      <p:grpSp>
        <p:nvGrpSpPr>
          <p:cNvPr id="20" name="Shape 287">
            <a:extLst>
              <a:ext uri="{FF2B5EF4-FFF2-40B4-BE49-F238E27FC236}">
                <a16:creationId xmlns:a16="http://schemas.microsoft.com/office/drawing/2014/main" id="{F7D84AD4-39F8-4D1C-B89A-3D865510F26C}"/>
              </a:ext>
            </a:extLst>
          </p:cNvPr>
          <p:cNvGrpSpPr/>
          <p:nvPr/>
        </p:nvGrpSpPr>
        <p:grpSpPr>
          <a:xfrm>
            <a:off x="5157692" y="4400171"/>
            <a:ext cx="4479234" cy="1975328"/>
            <a:chOff x="-2042912" y="3660794"/>
            <a:chExt cx="2991396" cy="1783647"/>
          </a:xfrm>
        </p:grpSpPr>
        <p:pic>
          <p:nvPicPr>
            <p:cNvPr id="21" name="Shape 288">
              <a:extLst>
                <a:ext uri="{FF2B5EF4-FFF2-40B4-BE49-F238E27FC236}">
                  <a16:creationId xmlns:a16="http://schemas.microsoft.com/office/drawing/2014/main" id="{E70D9F5E-01A8-4458-89FE-8BE5F47A8D51}"/>
                </a:ext>
              </a:extLst>
            </p:cNvPr>
            <p:cNvPicPr preferRelativeResize="0"/>
            <p:nvPr/>
          </p:nvPicPr>
          <p:blipFill rotWithShape="1">
            <a:blip r:embed="rId5">
              <a:alphaModFix/>
            </a:blip>
            <a:srcRect/>
            <a:stretch/>
          </p:blipFill>
          <p:spPr>
            <a:xfrm>
              <a:off x="-691978" y="3660794"/>
              <a:ext cx="333375" cy="295275"/>
            </a:xfrm>
            <a:prstGeom prst="rect">
              <a:avLst/>
            </a:prstGeom>
            <a:noFill/>
            <a:ln>
              <a:noFill/>
            </a:ln>
          </p:spPr>
        </p:pic>
        <p:grpSp>
          <p:nvGrpSpPr>
            <p:cNvPr id="22" name="Shape 289">
              <a:extLst>
                <a:ext uri="{FF2B5EF4-FFF2-40B4-BE49-F238E27FC236}">
                  <a16:creationId xmlns:a16="http://schemas.microsoft.com/office/drawing/2014/main" id="{A083C4B4-9476-4CA2-8942-819BDBFB28B7}"/>
                </a:ext>
              </a:extLst>
            </p:cNvPr>
            <p:cNvGrpSpPr/>
            <p:nvPr/>
          </p:nvGrpSpPr>
          <p:grpSpPr>
            <a:xfrm>
              <a:off x="-2042912" y="3937912"/>
              <a:ext cx="2991396" cy="1506529"/>
              <a:chOff x="629467" y="2846372"/>
              <a:chExt cx="2991396" cy="1506529"/>
            </a:xfrm>
          </p:grpSpPr>
          <p:sp>
            <p:nvSpPr>
              <p:cNvPr id="23" name="Shape 290">
                <a:extLst>
                  <a:ext uri="{FF2B5EF4-FFF2-40B4-BE49-F238E27FC236}">
                    <a16:creationId xmlns:a16="http://schemas.microsoft.com/office/drawing/2014/main" id="{02CE53CB-B3A7-458E-8F4F-E4BC815DFC65}"/>
                  </a:ext>
                </a:extLst>
              </p:cNvPr>
              <p:cNvSpPr txBox="1"/>
              <p:nvPr/>
            </p:nvSpPr>
            <p:spPr>
              <a:xfrm>
                <a:off x="629467" y="2846372"/>
                <a:ext cx="2991396" cy="150652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i="1" u="none" strike="noStrike" cap="none" dirty="0">
                    <a:solidFill>
                      <a:schemeClr val="accent3"/>
                    </a:solidFill>
                    <a:latin typeface="Arial"/>
                    <a:ea typeface="Arial"/>
                    <a:cs typeface="Arial"/>
                    <a:sym typeface="Arial"/>
                  </a:rPr>
                  <a:t>Beyond the physical toll, cancer is emotionally hard – especially to see others go through it with you. I’m depressed, I don’t like how cancer affects my family and hurts the people around me.</a:t>
                </a:r>
                <a:endParaRPr sz="1600" b="1" i="1" u="none" strike="noStrike" cap="none" dirty="0">
                  <a:solidFill>
                    <a:schemeClr val="accent3"/>
                  </a:solidFill>
                  <a:latin typeface="Arial"/>
                  <a:ea typeface="Arial"/>
                  <a:cs typeface="Arial"/>
                  <a:sym typeface="Arial"/>
                </a:endParaRPr>
              </a:p>
            </p:txBody>
          </p:sp>
          <p:sp>
            <p:nvSpPr>
              <p:cNvPr id="24" name="Shape 291">
                <a:extLst>
                  <a:ext uri="{FF2B5EF4-FFF2-40B4-BE49-F238E27FC236}">
                    <a16:creationId xmlns:a16="http://schemas.microsoft.com/office/drawing/2014/main" id="{DB67F933-DBA4-4901-9A97-6DF7CF56984F}"/>
                  </a:ext>
                </a:extLst>
              </p:cNvPr>
              <p:cNvSpPr txBox="1"/>
              <p:nvPr/>
            </p:nvSpPr>
            <p:spPr>
              <a:xfrm>
                <a:off x="984324" y="4044347"/>
                <a:ext cx="2267754" cy="15530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0" i="1" u="none" strike="noStrike" cap="none" dirty="0">
                    <a:solidFill>
                      <a:srgbClr val="262626"/>
                    </a:solidFill>
                    <a:latin typeface="Arial"/>
                    <a:ea typeface="Arial"/>
                    <a:cs typeface="Arial"/>
                    <a:sym typeface="Arial"/>
                  </a:rPr>
                  <a:t>Male, 50 – Denver</a:t>
                </a:r>
                <a:endParaRPr dirty="0"/>
              </a:p>
            </p:txBody>
          </p:sp>
        </p:grpSp>
      </p:grpSp>
      <p:grpSp>
        <p:nvGrpSpPr>
          <p:cNvPr id="25" name="Shape 292">
            <a:extLst>
              <a:ext uri="{FF2B5EF4-FFF2-40B4-BE49-F238E27FC236}">
                <a16:creationId xmlns:a16="http://schemas.microsoft.com/office/drawing/2014/main" id="{E3B950DC-AC2B-4E9D-9737-1BF9A6BB7C2E}"/>
              </a:ext>
            </a:extLst>
          </p:cNvPr>
          <p:cNvGrpSpPr/>
          <p:nvPr/>
        </p:nvGrpSpPr>
        <p:grpSpPr>
          <a:xfrm>
            <a:off x="8972841" y="2808933"/>
            <a:ext cx="2813111" cy="1306523"/>
            <a:chOff x="3054819" y="1062643"/>
            <a:chExt cx="2537650" cy="1124224"/>
          </a:xfrm>
        </p:grpSpPr>
        <p:pic>
          <p:nvPicPr>
            <p:cNvPr id="26" name="Shape 293">
              <a:extLst>
                <a:ext uri="{FF2B5EF4-FFF2-40B4-BE49-F238E27FC236}">
                  <a16:creationId xmlns:a16="http://schemas.microsoft.com/office/drawing/2014/main" id="{CAC5B29F-FF0B-4747-A534-5136B57BBA94}"/>
                </a:ext>
              </a:extLst>
            </p:cNvPr>
            <p:cNvPicPr preferRelativeResize="0"/>
            <p:nvPr/>
          </p:nvPicPr>
          <p:blipFill rotWithShape="1">
            <a:blip r:embed="rId2">
              <a:alphaModFix/>
            </a:blip>
            <a:srcRect/>
            <a:stretch/>
          </p:blipFill>
          <p:spPr>
            <a:xfrm>
              <a:off x="4304586" y="1062643"/>
              <a:ext cx="314325" cy="266700"/>
            </a:xfrm>
            <a:prstGeom prst="rect">
              <a:avLst/>
            </a:prstGeom>
            <a:noFill/>
            <a:ln>
              <a:noFill/>
            </a:ln>
          </p:spPr>
        </p:pic>
        <p:sp>
          <p:nvSpPr>
            <p:cNvPr id="27" name="Shape 294">
              <a:extLst>
                <a:ext uri="{FF2B5EF4-FFF2-40B4-BE49-F238E27FC236}">
                  <a16:creationId xmlns:a16="http://schemas.microsoft.com/office/drawing/2014/main" id="{343B2616-F9EC-40F0-8E64-812EA4BA98E0}"/>
                </a:ext>
              </a:extLst>
            </p:cNvPr>
            <p:cNvSpPr txBox="1"/>
            <p:nvPr/>
          </p:nvSpPr>
          <p:spPr>
            <a:xfrm>
              <a:off x="3054819" y="1291688"/>
              <a:ext cx="2537650" cy="89517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i="1" u="none" strike="noStrike" cap="none" dirty="0">
                  <a:solidFill>
                    <a:schemeClr val="accent5"/>
                  </a:solidFill>
                  <a:latin typeface="Arial"/>
                  <a:ea typeface="Arial"/>
                  <a:cs typeface="Arial"/>
                  <a:sym typeface="Arial"/>
                </a:rPr>
                <a:t>I don’t like coming [takes anti-anxiety medication before every treatment].</a:t>
              </a:r>
              <a:endParaRPr sz="1600" b="1" i="1" u="none" strike="noStrike" cap="none" dirty="0">
                <a:solidFill>
                  <a:schemeClr val="accent5"/>
                </a:solidFill>
                <a:latin typeface="Arial"/>
                <a:ea typeface="Arial"/>
                <a:cs typeface="Arial"/>
                <a:sym typeface="Arial"/>
              </a:endParaRPr>
            </a:p>
          </p:txBody>
        </p:sp>
        <p:sp>
          <p:nvSpPr>
            <p:cNvPr id="28" name="Shape 295">
              <a:extLst>
                <a:ext uri="{FF2B5EF4-FFF2-40B4-BE49-F238E27FC236}">
                  <a16:creationId xmlns:a16="http://schemas.microsoft.com/office/drawing/2014/main" id="{C6E149AB-B583-4DD7-9F2E-1884F97BBDD8}"/>
                </a:ext>
              </a:extLst>
            </p:cNvPr>
            <p:cNvSpPr txBox="1"/>
            <p:nvPr/>
          </p:nvSpPr>
          <p:spPr>
            <a:xfrm>
              <a:off x="3487431" y="1958794"/>
              <a:ext cx="1672424" cy="15531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0" i="1" u="none" strike="noStrike" cap="none" dirty="0">
                  <a:solidFill>
                    <a:schemeClr val="dk1"/>
                  </a:solidFill>
                  <a:latin typeface="Arial"/>
                  <a:ea typeface="Arial"/>
                  <a:cs typeface="Arial"/>
                  <a:sym typeface="Arial"/>
                </a:rPr>
                <a:t>Female, 57 – Denver</a:t>
              </a:r>
              <a:endParaRPr dirty="0"/>
            </a:p>
          </p:txBody>
        </p:sp>
      </p:grpSp>
      <p:grpSp>
        <p:nvGrpSpPr>
          <p:cNvPr id="29" name="Shape 296">
            <a:extLst>
              <a:ext uri="{FF2B5EF4-FFF2-40B4-BE49-F238E27FC236}">
                <a16:creationId xmlns:a16="http://schemas.microsoft.com/office/drawing/2014/main" id="{76248194-6957-44CB-9930-92C6B78F0EFD}"/>
              </a:ext>
            </a:extLst>
          </p:cNvPr>
          <p:cNvGrpSpPr/>
          <p:nvPr/>
        </p:nvGrpSpPr>
        <p:grpSpPr>
          <a:xfrm>
            <a:off x="1025184" y="2768225"/>
            <a:ext cx="2991396" cy="912933"/>
            <a:chOff x="339633" y="2250560"/>
            <a:chExt cx="2991396" cy="912933"/>
          </a:xfrm>
        </p:grpSpPr>
        <p:pic>
          <p:nvPicPr>
            <p:cNvPr id="30" name="Shape 297">
              <a:extLst>
                <a:ext uri="{FF2B5EF4-FFF2-40B4-BE49-F238E27FC236}">
                  <a16:creationId xmlns:a16="http://schemas.microsoft.com/office/drawing/2014/main" id="{DADA0F18-3536-4410-AC6D-44419C6EC27D}"/>
                </a:ext>
              </a:extLst>
            </p:cNvPr>
            <p:cNvPicPr preferRelativeResize="0"/>
            <p:nvPr/>
          </p:nvPicPr>
          <p:blipFill rotWithShape="1">
            <a:blip r:embed="rId5">
              <a:alphaModFix/>
            </a:blip>
            <a:srcRect/>
            <a:stretch/>
          </p:blipFill>
          <p:spPr>
            <a:xfrm>
              <a:off x="1668643" y="2250560"/>
              <a:ext cx="333375" cy="295275"/>
            </a:xfrm>
            <a:prstGeom prst="rect">
              <a:avLst/>
            </a:prstGeom>
            <a:noFill/>
            <a:ln>
              <a:noFill/>
            </a:ln>
          </p:spPr>
        </p:pic>
        <p:grpSp>
          <p:nvGrpSpPr>
            <p:cNvPr id="31" name="Shape 298">
              <a:extLst>
                <a:ext uri="{FF2B5EF4-FFF2-40B4-BE49-F238E27FC236}">
                  <a16:creationId xmlns:a16="http://schemas.microsoft.com/office/drawing/2014/main" id="{351A4EDF-6DC2-4191-BBEA-FA37F7F2CC00}"/>
                </a:ext>
              </a:extLst>
            </p:cNvPr>
            <p:cNvGrpSpPr/>
            <p:nvPr/>
          </p:nvGrpSpPr>
          <p:grpSpPr>
            <a:xfrm>
              <a:off x="339633" y="2516578"/>
              <a:ext cx="2991396" cy="646915"/>
              <a:chOff x="3012012" y="1425038"/>
              <a:chExt cx="2991396" cy="646915"/>
            </a:xfrm>
          </p:grpSpPr>
          <p:sp>
            <p:nvSpPr>
              <p:cNvPr id="32" name="Shape 299">
                <a:extLst>
                  <a:ext uri="{FF2B5EF4-FFF2-40B4-BE49-F238E27FC236}">
                    <a16:creationId xmlns:a16="http://schemas.microsoft.com/office/drawing/2014/main" id="{EDBD58DF-983C-472A-920B-37AB76A95124}"/>
                  </a:ext>
                </a:extLst>
              </p:cNvPr>
              <p:cNvSpPr txBox="1"/>
              <p:nvPr/>
            </p:nvSpPr>
            <p:spPr>
              <a:xfrm>
                <a:off x="3012012" y="1425038"/>
                <a:ext cx="2991396" cy="56926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i="1" u="none" strike="noStrike" cap="none" dirty="0">
                    <a:solidFill>
                      <a:schemeClr val="accent3"/>
                    </a:solidFill>
                    <a:latin typeface="Arial"/>
                    <a:ea typeface="Arial"/>
                    <a:cs typeface="Arial"/>
                    <a:sym typeface="Arial"/>
                  </a:rPr>
                  <a:t>I want to get through the day without being sick.</a:t>
                </a:r>
                <a:endParaRPr sz="1600" b="1" i="1" u="none" strike="noStrike" cap="none" dirty="0">
                  <a:solidFill>
                    <a:schemeClr val="accent3"/>
                  </a:solidFill>
                  <a:latin typeface="Arial"/>
                  <a:ea typeface="Arial"/>
                  <a:cs typeface="Arial"/>
                  <a:sym typeface="Arial"/>
                </a:endParaRPr>
              </a:p>
            </p:txBody>
          </p:sp>
          <p:sp>
            <p:nvSpPr>
              <p:cNvPr id="33" name="Shape 300">
                <a:extLst>
                  <a:ext uri="{FF2B5EF4-FFF2-40B4-BE49-F238E27FC236}">
                    <a16:creationId xmlns:a16="http://schemas.microsoft.com/office/drawing/2014/main" id="{BCB858B7-DEB6-40B0-BE81-D6171F76F60D}"/>
                  </a:ext>
                </a:extLst>
              </p:cNvPr>
              <p:cNvSpPr txBox="1"/>
              <p:nvPr/>
            </p:nvSpPr>
            <p:spPr>
              <a:xfrm>
                <a:off x="3373833" y="1916645"/>
                <a:ext cx="2267754" cy="15530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0" i="1" u="none" strike="noStrike" cap="none" dirty="0">
                    <a:solidFill>
                      <a:srgbClr val="262626"/>
                    </a:solidFill>
                    <a:latin typeface="Arial"/>
                    <a:ea typeface="Arial"/>
                    <a:cs typeface="Arial"/>
                    <a:sym typeface="Arial"/>
                  </a:rPr>
                  <a:t>Male, 60s – Colorado Springs</a:t>
                </a:r>
                <a:endParaRPr dirty="0"/>
              </a:p>
            </p:txBody>
          </p:sp>
        </p:grpSp>
      </p:grpSp>
      <p:grpSp>
        <p:nvGrpSpPr>
          <p:cNvPr id="34" name="Shape 301">
            <a:extLst>
              <a:ext uri="{FF2B5EF4-FFF2-40B4-BE49-F238E27FC236}">
                <a16:creationId xmlns:a16="http://schemas.microsoft.com/office/drawing/2014/main" id="{824288A5-DC94-467D-A652-405EC68BF6AC}"/>
              </a:ext>
            </a:extLst>
          </p:cNvPr>
          <p:cNvGrpSpPr/>
          <p:nvPr/>
        </p:nvGrpSpPr>
        <p:grpSpPr>
          <a:xfrm>
            <a:off x="4042612" y="1265250"/>
            <a:ext cx="3292865" cy="1608564"/>
            <a:chOff x="4572000" y="3175260"/>
            <a:chExt cx="2429905" cy="1242351"/>
          </a:xfrm>
        </p:grpSpPr>
        <p:pic>
          <p:nvPicPr>
            <p:cNvPr id="35" name="Shape 302">
              <a:extLst>
                <a:ext uri="{FF2B5EF4-FFF2-40B4-BE49-F238E27FC236}">
                  <a16:creationId xmlns:a16="http://schemas.microsoft.com/office/drawing/2014/main" id="{C234EDB8-752E-481C-B9C1-748AFE058421}"/>
                </a:ext>
              </a:extLst>
            </p:cNvPr>
            <p:cNvPicPr preferRelativeResize="0"/>
            <p:nvPr/>
          </p:nvPicPr>
          <p:blipFill rotWithShape="1">
            <a:blip r:embed="rId3">
              <a:alphaModFix/>
            </a:blip>
            <a:srcRect/>
            <a:stretch/>
          </p:blipFill>
          <p:spPr>
            <a:xfrm>
              <a:off x="5634552" y="3175260"/>
              <a:ext cx="304800" cy="257175"/>
            </a:xfrm>
            <a:prstGeom prst="rect">
              <a:avLst/>
            </a:prstGeom>
            <a:noFill/>
            <a:ln>
              <a:noFill/>
            </a:ln>
          </p:spPr>
        </p:pic>
        <p:grpSp>
          <p:nvGrpSpPr>
            <p:cNvPr id="36" name="Shape 303">
              <a:extLst>
                <a:ext uri="{FF2B5EF4-FFF2-40B4-BE49-F238E27FC236}">
                  <a16:creationId xmlns:a16="http://schemas.microsoft.com/office/drawing/2014/main" id="{96DF4FC6-6051-4B4B-BE11-55304DB2E0B0}"/>
                </a:ext>
              </a:extLst>
            </p:cNvPr>
            <p:cNvGrpSpPr/>
            <p:nvPr/>
          </p:nvGrpSpPr>
          <p:grpSpPr>
            <a:xfrm>
              <a:off x="4572000" y="3435740"/>
              <a:ext cx="2429905" cy="981871"/>
              <a:chOff x="3746664" y="1425038"/>
              <a:chExt cx="2429905" cy="981871"/>
            </a:xfrm>
          </p:grpSpPr>
          <p:sp>
            <p:nvSpPr>
              <p:cNvPr id="37" name="Shape 304">
                <a:extLst>
                  <a:ext uri="{FF2B5EF4-FFF2-40B4-BE49-F238E27FC236}">
                    <a16:creationId xmlns:a16="http://schemas.microsoft.com/office/drawing/2014/main" id="{FCC191DA-3E31-421D-A996-C1831FF974F0}"/>
                  </a:ext>
                </a:extLst>
              </p:cNvPr>
              <p:cNvSpPr txBox="1"/>
              <p:nvPr/>
            </p:nvSpPr>
            <p:spPr>
              <a:xfrm>
                <a:off x="3746664" y="1425038"/>
                <a:ext cx="2429905" cy="98187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i="1" u="none" strike="noStrike" cap="none" dirty="0">
                    <a:solidFill>
                      <a:srgbClr val="C00000"/>
                    </a:solidFill>
                    <a:latin typeface="Arial"/>
                    <a:ea typeface="Arial"/>
                    <a:cs typeface="Arial"/>
                    <a:sym typeface="Arial"/>
                  </a:rPr>
                  <a:t>There’s always apprehension…but to be honest I’ve been looking forward [to my treatments] because it’s working.</a:t>
                </a:r>
                <a:endParaRPr sz="1600" b="1" i="1" u="none" strike="noStrike" cap="none" dirty="0">
                  <a:solidFill>
                    <a:srgbClr val="C00000"/>
                  </a:solidFill>
                  <a:latin typeface="Arial"/>
                  <a:ea typeface="Arial"/>
                  <a:cs typeface="Arial"/>
                  <a:sym typeface="Arial"/>
                </a:endParaRPr>
              </a:p>
            </p:txBody>
          </p:sp>
          <p:sp>
            <p:nvSpPr>
              <p:cNvPr id="38" name="Shape 305">
                <a:extLst>
                  <a:ext uri="{FF2B5EF4-FFF2-40B4-BE49-F238E27FC236}">
                    <a16:creationId xmlns:a16="http://schemas.microsoft.com/office/drawing/2014/main" id="{2B282FD9-5EEA-4680-BB1C-94849111B576}"/>
                  </a:ext>
                </a:extLst>
              </p:cNvPr>
              <p:cNvSpPr txBox="1"/>
              <p:nvPr/>
            </p:nvSpPr>
            <p:spPr>
              <a:xfrm>
                <a:off x="3827738" y="2251601"/>
                <a:ext cx="2267754" cy="15530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0" i="1" u="none" strike="noStrike" cap="none" dirty="0">
                    <a:solidFill>
                      <a:srgbClr val="262626"/>
                    </a:solidFill>
                    <a:latin typeface="Arial"/>
                    <a:ea typeface="Arial"/>
                    <a:cs typeface="Arial"/>
                    <a:sym typeface="Arial"/>
                  </a:rPr>
                  <a:t>Male, 56 – Fort Collins</a:t>
                </a:r>
                <a:endParaRPr dirty="0"/>
              </a:p>
            </p:txBody>
          </p:sp>
        </p:grpSp>
      </p:grpSp>
      <p:grpSp>
        <p:nvGrpSpPr>
          <p:cNvPr id="39" name="Shape 360">
            <a:extLst>
              <a:ext uri="{FF2B5EF4-FFF2-40B4-BE49-F238E27FC236}">
                <a16:creationId xmlns:a16="http://schemas.microsoft.com/office/drawing/2014/main" id="{AFC81A14-4B32-4C8C-9044-295F302253FF}"/>
              </a:ext>
            </a:extLst>
          </p:cNvPr>
          <p:cNvGrpSpPr/>
          <p:nvPr/>
        </p:nvGrpSpPr>
        <p:grpSpPr>
          <a:xfrm>
            <a:off x="6038577" y="2949893"/>
            <a:ext cx="2593799" cy="1042611"/>
            <a:chOff x="6222672" y="1772516"/>
            <a:chExt cx="2267754" cy="870373"/>
          </a:xfrm>
        </p:grpSpPr>
        <p:pic>
          <p:nvPicPr>
            <p:cNvPr id="40" name="Shape 361">
              <a:extLst>
                <a:ext uri="{FF2B5EF4-FFF2-40B4-BE49-F238E27FC236}">
                  <a16:creationId xmlns:a16="http://schemas.microsoft.com/office/drawing/2014/main" id="{C2DDA285-839F-4B27-AECD-5A8F0C66B0E8}"/>
                </a:ext>
              </a:extLst>
            </p:cNvPr>
            <p:cNvPicPr preferRelativeResize="0"/>
            <p:nvPr/>
          </p:nvPicPr>
          <p:blipFill rotWithShape="1">
            <a:blip r:embed="rId4">
              <a:alphaModFix/>
            </a:blip>
            <a:srcRect/>
            <a:stretch/>
          </p:blipFill>
          <p:spPr>
            <a:xfrm>
              <a:off x="7189861" y="1772516"/>
              <a:ext cx="333375" cy="257175"/>
            </a:xfrm>
            <a:prstGeom prst="rect">
              <a:avLst/>
            </a:prstGeom>
            <a:noFill/>
            <a:ln>
              <a:noFill/>
            </a:ln>
          </p:spPr>
        </p:pic>
        <p:grpSp>
          <p:nvGrpSpPr>
            <p:cNvPr id="41" name="Shape 362">
              <a:extLst>
                <a:ext uri="{FF2B5EF4-FFF2-40B4-BE49-F238E27FC236}">
                  <a16:creationId xmlns:a16="http://schemas.microsoft.com/office/drawing/2014/main" id="{83316369-CD9E-447F-AAAC-A1C99110B9ED}"/>
                </a:ext>
              </a:extLst>
            </p:cNvPr>
            <p:cNvGrpSpPr/>
            <p:nvPr/>
          </p:nvGrpSpPr>
          <p:grpSpPr>
            <a:xfrm>
              <a:off x="6222672" y="2012373"/>
              <a:ext cx="2267754" cy="630516"/>
              <a:chOff x="3438123" y="1425039"/>
              <a:chExt cx="2267754" cy="630516"/>
            </a:xfrm>
          </p:grpSpPr>
          <p:sp>
            <p:nvSpPr>
              <p:cNvPr id="42" name="Shape 363">
                <a:extLst>
                  <a:ext uri="{FF2B5EF4-FFF2-40B4-BE49-F238E27FC236}">
                    <a16:creationId xmlns:a16="http://schemas.microsoft.com/office/drawing/2014/main" id="{7B8D81D9-32C0-4DC5-9F7F-C9EF061FFBAB}"/>
                  </a:ext>
                </a:extLst>
              </p:cNvPr>
              <p:cNvSpPr txBox="1"/>
              <p:nvPr/>
            </p:nvSpPr>
            <p:spPr>
              <a:xfrm>
                <a:off x="3746665" y="1425039"/>
                <a:ext cx="1650670" cy="23818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b="1" i="1" u="none" strike="noStrike" cap="none" dirty="0">
                    <a:solidFill>
                      <a:schemeClr val="accent1"/>
                    </a:solidFill>
                    <a:latin typeface="Arial"/>
                    <a:ea typeface="Arial"/>
                    <a:cs typeface="Arial"/>
                    <a:sym typeface="Arial"/>
                  </a:rPr>
                  <a:t>…and then you sit here all day bored.</a:t>
                </a:r>
                <a:endParaRPr sz="1600" b="1" i="1" u="none" strike="noStrike" cap="none" dirty="0">
                  <a:solidFill>
                    <a:schemeClr val="accent1"/>
                  </a:solidFill>
                  <a:latin typeface="Arial"/>
                  <a:ea typeface="Arial"/>
                  <a:cs typeface="Arial"/>
                  <a:sym typeface="Arial"/>
                </a:endParaRPr>
              </a:p>
            </p:txBody>
          </p:sp>
          <p:sp>
            <p:nvSpPr>
              <p:cNvPr id="43" name="Shape 364">
                <a:extLst>
                  <a:ext uri="{FF2B5EF4-FFF2-40B4-BE49-F238E27FC236}">
                    <a16:creationId xmlns:a16="http://schemas.microsoft.com/office/drawing/2014/main" id="{FAC7B7D6-3EDD-4886-856B-73C1685697A7}"/>
                  </a:ext>
                </a:extLst>
              </p:cNvPr>
              <p:cNvSpPr txBox="1"/>
              <p:nvPr/>
            </p:nvSpPr>
            <p:spPr>
              <a:xfrm>
                <a:off x="3438123" y="1900247"/>
                <a:ext cx="2267754" cy="15530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0" i="0" u="none" strike="noStrike" cap="none" dirty="0">
                    <a:solidFill>
                      <a:srgbClr val="262626"/>
                    </a:solidFill>
                    <a:latin typeface="Arial"/>
                    <a:ea typeface="Arial"/>
                    <a:cs typeface="Arial"/>
                    <a:sym typeface="Arial"/>
                  </a:rPr>
                  <a:t>Female, 63 – Fort Collins</a:t>
                </a:r>
                <a:endParaRPr dirty="0"/>
              </a:p>
            </p:txBody>
          </p:sp>
        </p:grpSp>
      </p:grpSp>
    </p:spTree>
    <p:extLst>
      <p:ext uri="{BB962C8B-B14F-4D97-AF65-F5344CB8AC3E}">
        <p14:creationId xmlns:p14="http://schemas.microsoft.com/office/powerpoint/2010/main" val="1819240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73C4-5633-4EBC-A2F5-86928848BA12}"/>
              </a:ext>
            </a:extLst>
          </p:cNvPr>
          <p:cNvSpPr>
            <a:spLocks noGrp="1"/>
          </p:cNvSpPr>
          <p:nvPr>
            <p:ph type="title"/>
          </p:nvPr>
        </p:nvSpPr>
        <p:spPr/>
        <p:txBody>
          <a:bodyPr/>
          <a:lstStyle/>
          <a:p>
            <a:r>
              <a:rPr lang="en-US" dirty="0" smtClean="0"/>
              <a:t>Initial pilot in 2018: Overall </a:t>
            </a:r>
            <a:r>
              <a:rPr lang="en-US" dirty="0"/>
              <a:t>experience with virtual reality</a:t>
            </a:r>
          </a:p>
        </p:txBody>
      </p:sp>
      <p:sp>
        <p:nvSpPr>
          <p:cNvPr id="4" name="Slide Number Placeholder 3">
            <a:extLst>
              <a:ext uri="{FF2B5EF4-FFF2-40B4-BE49-F238E27FC236}">
                <a16:creationId xmlns:a16="http://schemas.microsoft.com/office/drawing/2014/main" id="{B6E028A1-572F-4A28-92C1-31517D0AD494}"/>
              </a:ext>
            </a:extLst>
          </p:cNvPr>
          <p:cNvSpPr>
            <a:spLocks noGrp="1"/>
          </p:cNvSpPr>
          <p:nvPr>
            <p:ph type="sldNum" sz="quarter" idx="4"/>
          </p:nvPr>
        </p:nvSpPr>
        <p:spPr/>
        <p:txBody>
          <a:bodyPr/>
          <a:lstStyle/>
          <a:p>
            <a:fld id="{1E5366A3-0E00-430A-B059-971E374C0C45}" type="slidenum">
              <a:rPr lang="en-US" smtClean="0"/>
              <a:pPr/>
              <a:t>5</a:t>
            </a:fld>
            <a:endParaRPr lang="en-US" normalizeH="1" dirty="0"/>
          </a:p>
        </p:txBody>
      </p:sp>
      <p:pic>
        <p:nvPicPr>
          <p:cNvPr id="8" name="Shape 605" descr="\\uch.ad.pvt\shares\mcpr\Branding Advertising Research\Research\2017\Rendever\Charts\Use Again - Patients % Yes.png">
            <a:extLst>
              <a:ext uri="{FF2B5EF4-FFF2-40B4-BE49-F238E27FC236}">
                <a16:creationId xmlns:a16="http://schemas.microsoft.com/office/drawing/2014/main" id="{5FB7902D-4356-422E-9B3C-99C780466593}"/>
              </a:ext>
            </a:extLst>
          </p:cNvPr>
          <p:cNvPicPr preferRelativeResize="0"/>
          <p:nvPr/>
        </p:nvPicPr>
        <p:blipFill rotWithShape="1">
          <a:blip r:embed="rId2">
            <a:alphaModFix/>
          </a:blip>
          <a:srcRect/>
          <a:stretch/>
        </p:blipFill>
        <p:spPr>
          <a:xfrm>
            <a:off x="6487886" y="2923554"/>
            <a:ext cx="4325613" cy="1241953"/>
          </a:xfrm>
          <a:prstGeom prst="rect">
            <a:avLst/>
          </a:prstGeom>
          <a:noFill/>
          <a:ln>
            <a:noFill/>
          </a:ln>
        </p:spPr>
      </p:pic>
      <p:pic>
        <p:nvPicPr>
          <p:cNvPr id="9" name="Shape 606" descr="\\uch.ad.pvt\shares\mcpr\Branding Advertising Research\Research\2017\Rendever\Charts\Use Again - CG % Yes.png">
            <a:extLst>
              <a:ext uri="{FF2B5EF4-FFF2-40B4-BE49-F238E27FC236}">
                <a16:creationId xmlns:a16="http://schemas.microsoft.com/office/drawing/2014/main" id="{F24A8EC0-52AA-48C7-A154-9EBD565A5CDA}"/>
              </a:ext>
            </a:extLst>
          </p:cNvPr>
          <p:cNvPicPr preferRelativeResize="0"/>
          <p:nvPr/>
        </p:nvPicPr>
        <p:blipFill rotWithShape="1">
          <a:blip r:embed="rId3">
            <a:alphaModFix/>
          </a:blip>
          <a:srcRect/>
          <a:stretch/>
        </p:blipFill>
        <p:spPr>
          <a:xfrm>
            <a:off x="6594863" y="4551940"/>
            <a:ext cx="4111661" cy="1158517"/>
          </a:xfrm>
          <a:prstGeom prst="rect">
            <a:avLst/>
          </a:prstGeom>
          <a:noFill/>
          <a:ln>
            <a:noFill/>
          </a:ln>
        </p:spPr>
      </p:pic>
      <p:pic>
        <p:nvPicPr>
          <p:cNvPr id="10" name="Shape 619" descr="\\uch.ad.pvt\shares\mcpr\Branding Advertising Research\Research\2017\Rendever\Charts\Staff Willing to Offer.png">
            <a:extLst>
              <a:ext uri="{FF2B5EF4-FFF2-40B4-BE49-F238E27FC236}">
                <a16:creationId xmlns:a16="http://schemas.microsoft.com/office/drawing/2014/main" id="{D37C4F57-DD2E-483C-A1B6-6625101806A5}"/>
              </a:ext>
            </a:extLst>
          </p:cNvPr>
          <p:cNvPicPr preferRelativeResize="0"/>
          <p:nvPr/>
        </p:nvPicPr>
        <p:blipFill rotWithShape="1">
          <a:blip r:embed="rId4">
            <a:alphaModFix/>
          </a:blip>
          <a:srcRect/>
          <a:stretch/>
        </p:blipFill>
        <p:spPr>
          <a:xfrm>
            <a:off x="6670285" y="1500625"/>
            <a:ext cx="3960813" cy="1100137"/>
          </a:xfrm>
          <a:prstGeom prst="rect">
            <a:avLst/>
          </a:prstGeom>
          <a:noFill/>
          <a:ln>
            <a:noFill/>
          </a:ln>
        </p:spPr>
      </p:pic>
      <p:pic>
        <p:nvPicPr>
          <p:cNvPr id="11" name="Picture 10" descr="T:\Branding Advertising Research\Research\2017\Rendever\Charts\VR Exp - Top 2.png">
            <a:extLst>
              <a:ext uri="{FF2B5EF4-FFF2-40B4-BE49-F238E27FC236}">
                <a16:creationId xmlns:a16="http://schemas.microsoft.com/office/drawing/2014/main" id="{67840042-4562-4A27-BE25-3C9354BAF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917" y="1529720"/>
            <a:ext cx="4325613" cy="445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204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3" name="Title 2">
            <a:extLst>
              <a:ext uri="{FF2B5EF4-FFF2-40B4-BE49-F238E27FC236}">
                <a16:creationId xmlns:a16="http://schemas.microsoft.com/office/drawing/2014/main" id="{9BC605DF-FBCF-4741-A504-07B299DEEA3F}"/>
              </a:ext>
            </a:extLst>
          </p:cNvPr>
          <p:cNvSpPr>
            <a:spLocks noGrp="1"/>
          </p:cNvSpPr>
          <p:nvPr>
            <p:ph type="title"/>
          </p:nvPr>
        </p:nvSpPr>
        <p:spPr/>
        <p:txBody>
          <a:bodyPr/>
          <a:lstStyle/>
          <a:p>
            <a:r>
              <a:rPr lang="en-US" dirty="0"/>
              <a:t>Six overall themes around virtual reality</a:t>
            </a:r>
          </a:p>
        </p:txBody>
      </p:sp>
      <p:sp>
        <p:nvSpPr>
          <p:cNvPr id="413" name="Shape 413"/>
          <p:cNvSpPr txBox="1">
            <a:spLocks noGrp="1"/>
          </p:cNvSpPr>
          <p:nvPr>
            <p:ph type="body" sz="quarter" idx="14"/>
          </p:nvPr>
        </p:nvSpPr>
        <p:spPr>
          <a:prstGeom prst="rect">
            <a:avLst/>
          </a:prstGeom>
          <a:noFill/>
          <a:ln>
            <a:noFill/>
          </a:ln>
        </p:spPr>
        <p:txBody>
          <a:bodyPr spcFirstLastPara="1" vert="horz" wrap="square" lIns="0" tIns="0" rIns="0" bIns="0" rtlCol="0" anchor="t" anchorCtr="0">
            <a:noAutofit/>
          </a:bodyPr>
          <a:lstStyle/>
          <a:p>
            <a:pPr marL="285750" indent="-285750">
              <a:buFont typeface="Arial"/>
              <a:buChar char="•"/>
            </a:pPr>
            <a:r>
              <a:rPr lang="en-US" dirty="0"/>
              <a:t>Gave patients something to look forward to</a:t>
            </a:r>
            <a:endParaRPr dirty="0"/>
          </a:p>
          <a:p>
            <a:pPr marL="285750" indent="-285750">
              <a:spcBef>
                <a:spcPts val="600"/>
              </a:spcBef>
              <a:buFont typeface="Arial"/>
              <a:buChar char="•"/>
            </a:pPr>
            <a:r>
              <a:rPr lang="en-US" dirty="0"/>
              <a:t>Created an atmosphere where the concept of time disappeared </a:t>
            </a:r>
            <a:endParaRPr dirty="0"/>
          </a:p>
          <a:p>
            <a:pPr marL="285750" indent="-285750">
              <a:spcBef>
                <a:spcPts val="600"/>
              </a:spcBef>
              <a:buFont typeface="Arial"/>
              <a:buChar char="•"/>
            </a:pPr>
            <a:r>
              <a:rPr lang="en-US" dirty="0"/>
              <a:t>Was not just a distraction, but an escape from their environment</a:t>
            </a:r>
            <a:endParaRPr dirty="0"/>
          </a:p>
          <a:p>
            <a:pPr marL="285750" indent="-285750">
              <a:spcBef>
                <a:spcPts val="600"/>
              </a:spcBef>
              <a:buFont typeface="Arial"/>
              <a:buChar char="•"/>
            </a:pPr>
            <a:r>
              <a:rPr lang="en-US" dirty="0"/>
              <a:t>Was also an escape from their illness – even if for a brief moment</a:t>
            </a:r>
            <a:endParaRPr dirty="0"/>
          </a:p>
          <a:p>
            <a:pPr marL="285750" indent="-285750">
              <a:spcBef>
                <a:spcPts val="600"/>
              </a:spcBef>
              <a:buFont typeface="Arial"/>
              <a:buChar char="•"/>
            </a:pPr>
            <a:r>
              <a:rPr lang="en-US" dirty="0"/>
              <a:t>Altered mood and, in some cases, reduced anxiety</a:t>
            </a:r>
            <a:endParaRPr dirty="0"/>
          </a:p>
          <a:p>
            <a:pPr marL="285750" indent="-285750">
              <a:spcBef>
                <a:spcPts val="600"/>
              </a:spcBef>
              <a:buFont typeface="Arial"/>
              <a:buChar char="•"/>
            </a:pPr>
            <a:r>
              <a:rPr lang="en-US" dirty="0"/>
              <a:t>Gave patients the freedom to live extraordinary lives</a:t>
            </a:r>
            <a:endParaRPr dirty="0"/>
          </a:p>
          <a:p>
            <a:pPr marL="285750" indent="-171450">
              <a:spcBef>
                <a:spcPts val="600"/>
              </a:spcBef>
            </a:pPr>
            <a:endParaRPr dirty="0"/>
          </a:p>
          <a:p>
            <a:pPr marL="285750" indent="-171450">
              <a:spcBef>
                <a:spcPts val="600"/>
              </a:spcBef>
            </a:pPr>
            <a:endParaRPr dirty="0"/>
          </a:p>
          <a:p>
            <a:pPr marL="285750" indent="-171450">
              <a:spcBef>
                <a:spcPts val="600"/>
              </a:spcBef>
            </a:pPr>
            <a:endParaRPr dirty="0"/>
          </a:p>
          <a:p>
            <a:pPr marL="285750" indent="-171450">
              <a:spcBef>
                <a:spcPts val="600"/>
              </a:spcBef>
            </a:pPr>
            <a:endParaRPr dirty="0"/>
          </a:p>
          <a:p>
            <a:pPr marL="285750" indent="-171450">
              <a:spcBef>
                <a:spcPts val="600"/>
              </a:spcBef>
            </a:pPr>
            <a:endParaRPr dirty="0"/>
          </a:p>
        </p:txBody>
      </p:sp>
      <p:grpSp>
        <p:nvGrpSpPr>
          <p:cNvPr id="415" name="Shape 415"/>
          <p:cNvGrpSpPr/>
          <p:nvPr/>
        </p:nvGrpSpPr>
        <p:grpSpPr>
          <a:xfrm>
            <a:off x="4411579" y="4106096"/>
            <a:ext cx="3367373" cy="1527468"/>
            <a:chOff x="2523226" y="1047975"/>
            <a:chExt cx="2458425" cy="1416986"/>
          </a:xfrm>
        </p:grpSpPr>
        <p:pic>
          <p:nvPicPr>
            <p:cNvPr id="416" name="Shape 416"/>
            <p:cNvPicPr preferRelativeResize="0"/>
            <p:nvPr/>
          </p:nvPicPr>
          <p:blipFill rotWithShape="1">
            <a:blip r:embed="rId3">
              <a:alphaModFix/>
            </a:blip>
            <a:srcRect/>
            <a:stretch/>
          </p:blipFill>
          <p:spPr>
            <a:xfrm>
              <a:off x="3595277" y="1047975"/>
              <a:ext cx="314325" cy="266700"/>
            </a:xfrm>
            <a:prstGeom prst="rect">
              <a:avLst/>
            </a:prstGeom>
            <a:noFill/>
            <a:ln>
              <a:noFill/>
            </a:ln>
          </p:spPr>
        </p:pic>
        <p:sp>
          <p:nvSpPr>
            <p:cNvPr id="417" name="Shape 417"/>
            <p:cNvSpPr txBox="1"/>
            <p:nvPr/>
          </p:nvSpPr>
          <p:spPr>
            <a:xfrm>
              <a:off x="2523226" y="1291689"/>
              <a:ext cx="2458425" cy="758293"/>
            </a:xfrm>
            <a:prstGeom prst="rect">
              <a:avLst/>
            </a:prstGeom>
            <a:noFill/>
            <a:ln>
              <a:noFill/>
            </a:ln>
          </p:spPr>
          <p:txBody>
            <a:bodyPr spcFirstLastPara="1" wrap="square" lIns="0" tIns="0" rIns="0" bIns="0" anchor="t" anchorCtr="0">
              <a:noAutofit/>
            </a:bodyPr>
            <a:lstStyle/>
            <a:p>
              <a:pPr algn="ctr"/>
              <a:r>
                <a:rPr lang="en-US" sz="1600" b="1" i="1" dirty="0">
                  <a:solidFill>
                    <a:schemeClr val="accent5"/>
                  </a:solidFill>
                  <a:latin typeface="Arial"/>
                  <a:ea typeface="Arial"/>
                  <a:cs typeface="Arial"/>
                  <a:sym typeface="Arial"/>
                </a:rPr>
                <a:t>You get something cool to go back and say ‘hey look what I did when I had chemo today’ instead of just ‘I had chemo today’.</a:t>
              </a:r>
              <a:endParaRPr sz="1600" b="1" i="1" dirty="0">
                <a:solidFill>
                  <a:schemeClr val="accent5"/>
                </a:solidFill>
                <a:latin typeface="Arial"/>
                <a:ea typeface="Arial"/>
                <a:cs typeface="Arial"/>
                <a:sym typeface="Arial"/>
              </a:endParaRPr>
            </a:p>
          </p:txBody>
        </p:sp>
        <p:sp>
          <p:nvSpPr>
            <p:cNvPr id="418" name="Shape 418"/>
            <p:cNvSpPr txBox="1"/>
            <p:nvPr/>
          </p:nvSpPr>
          <p:spPr>
            <a:xfrm>
              <a:off x="2620501" y="2309653"/>
              <a:ext cx="2267754" cy="155308"/>
            </a:xfrm>
            <a:prstGeom prst="rect">
              <a:avLst/>
            </a:prstGeom>
            <a:noFill/>
            <a:ln>
              <a:noFill/>
            </a:ln>
          </p:spPr>
          <p:txBody>
            <a:bodyPr spcFirstLastPara="1" wrap="square" lIns="0" tIns="0" rIns="0" bIns="0" anchor="t" anchorCtr="0">
              <a:noAutofit/>
            </a:bodyPr>
            <a:lstStyle/>
            <a:p>
              <a:pPr algn="ctr"/>
              <a:r>
                <a:rPr lang="en-US" sz="1200" dirty="0">
                  <a:solidFill>
                    <a:srgbClr val="262626"/>
                  </a:solidFill>
                  <a:latin typeface="Arial"/>
                  <a:ea typeface="Arial"/>
                  <a:cs typeface="Arial"/>
                  <a:sym typeface="Arial"/>
                </a:rPr>
                <a:t>Male, 45 – Denver</a:t>
              </a:r>
              <a:endParaRPr dirty="0"/>
            </a:p>
          </p:txBody>
        </p:sp>
      </p:grpSp>
      <p:grpSp>
        <p:nvGrpSpPr>
          <p:cNvPr id="419" name="Shape 419"/>
          <p:cNvGrpSpPr/>
          <p:nvPr/>
        </p:nvGrpSpPr>
        <p:grpSpPr>
          <a:xfrm>
            <a:off x="3811357" y="4106096"/>
            <a:ext cx="4567816" cy="1532390"/>
            <a:chOff x="4382763" y="3201209"/>
            <a:chExt cx="3504764" cy="1398608"/>
          </a:xfrm>
        </p:grpSpPr>
        <p:pic>
          <p:nvPicPr>
            <p:cNvPr id="420" name="Shape 420"/>
            <p:cNvPicPr preferRelativeResize="0"/>
            <p:nvPr/>
          </p:nvPicPr>
          <p:blipFill rotWithShape="1">
            <a:blip r:embed="rId4">
              <a:alphaModFix/>
            </a:blip>
            <a:srcRect/>
            <a:stretch/>
          </p:blipFill>
          <p:spPr>
            <a:xfrm>
              <a:off x="5982745" y="3201209"/>
              <a:ext cx="304800" cy="257175"/>
            </a:xfrm>
            <a:prstGeom prst="rect">
              <a:avLst/>
            </a:prstGeom>
            <a:noFill/>
            <a:ln>
              <a:noFill/>
            </a:ln>
          </p:spPr>
        </p:pic>
        <p:grpSp>
          <p:nvGrpSpPr>
            <p:cNvPr id="421" name="Shape 421"/>
            <p:cNvGrpSpPr/>
            <p:nvPr/>
          </p:nvGrpSpPr>
          <p:grpSpPr>
            <a:xfrm>
              <a:off x="4382763" y="3485500"/>
              <a:ext cx="3504764" cy="1114317"/>
              <a:chOff x="3557427" y="1474798"/>
              <a:chExt cx="3504764" cy="1114317"/>
            </a:xfrm>
          </p:grpSpPr>
          <p:sp>
            <p:nvSpPr>
              <p:cNvPr id="422" name="Shape 422"/>
              <p:cNvSpPr txBox="1"/>
              <p:nvPr/>
            </p:nvSpPr>
            <p:spPr>
              <a:xfrm>
                <a:off x="3557427" y="1474798"/>
                <a:ext cx="3504764" cy="1024788"/>
              </a:xfrm>
              <a:prstGeom prst="rect">
                <a:avLst/>
              </a:prstGeom>
              <a:noFill/>
              <a:ln>
                <a:noFill/>
              </a:ln>
            </p:spPr>
            <p:txBody>
              <a:bodyPr spcFirstLastPara="1" wrap="square" lIns="0" tIns="0" rIns="0" bIns="0" anchor="t" anchorCtr="0">
                <a:noAutofit/>
              </a:bodyPr>
              <a:lstStyle/>
              <a:p>
                <a:pPr algn="ctr"/>
                <a:r>
                  <a:rPr lang="en-US" sz="1600" b="1" i="1" dirty="0">
                    <a:solidFill>
                      <a:srgbClr val="C00000"/>
                    </a:solidFill>
                    <a:latin typeface="Arial"/>
                    <a:ea typeface="Arial"/>
                    <a:cs typeface="Arial"/>
                    <a:sym typeface="Arial"/>
                  </a:rPr>
                  <a:t>Virtual reality separates you from the visual reminders/cues of a difficult environment. It helps reduce anxiety and bring comfort, and distracts you from delays. It’s outside of time.</a:t>
                </a:r>
                <a:endParaRPr sz="1600" b="1" i="1" dirty="0">
                  <a:solidFill>
                    <a:srgbClr val="C00000"/>
                  </a:solidFill>
                  <a:latin typeface="Arial"/>
                  <a:ea typeface="Arial"/>
                  <a:cs typeface="Arial"/>
                  <a:sym typeface="Arial"/>
                </a:endParaRPr>
              </a:p>
            </p:txBody>
          </p:sp>
          <p:sp>
            <p:nvSpPr>
              <p:cNvPr id="423" name="Shape 423"/>
              <p:cNvSpPr txBox="1"/>
              <p:nvPr/>
            </p:nvSpPr>
            <p:spPr>
              <a:xfrm>
                <a:off x="4175932" y="2433807"/>
                <a:ext cx="2267754" cy="155308"/>
              </a:xfrm>
              <a:prstGeom prst="rect">
                <a:avLst/>
              </a:prstGeom>
              <a:noFill/>
              <a:ln>
                <a:noFill/>
              </a:ln>
            </p:spPr>
            <p:txBody>
              <a:bodyPr spcFirstLastPara="1" wrap="square" lIns="0" tIns="0" rIns="0" bIns="0" anchor="t" anchorCtr="0">
                <a:noAutofit/>
              </a:bodyPr>
              <a:lstStyle/>
              <a:p>
                <a:pPr algn="ctr"/>
                <a:r>
                  <a:rPr lang="en-US" sz="1200" dirty="0">
                    <a:solidFill>
                      <a:srgbClr val="262626"/>
                    </a:solidFill>
                    <a:latin typeface="Arial"/>
                    <a:ea typeface="Arial"/>
                    <a:cs typeface="Arial"/>
                    <a:sym typeface="Arial"/>
                  </a:rPr>
                  <a:t>Nurse Manager – Colorado Springs</a:t>
                </a:r>
                <a:endParaRPr dirty="0"/>
              </a:p>
            </p:txBody>
          </p:sp>
        </p:grpSp>
      </p:grpSp>
      <p:grpSp>
        <p:nvGrpSpPr>
          <p:cNvPr id="424" name="Shape 424"/>
          <p:cNvGrpSpPr/>
          <p:nvPr/>
        </p:nvGrpSpPr>
        <p:grpSpPr>
          <a:xfrm>
            <a:off x="4772168" y="4106096"/>
            <a:ext cx="2646193" cy="1259319"/>
            <a:chOff x="4813501" y="3201209"/>
            <a:chExt cx="2646193" cy="1259319"/>
          </a:xfrm>
        </p:grpSpPr>
        <p:pic>
          <p:nvPicPr>
            <p:cNvPr id="425" name="Shape 425"/>
            <p:cNvPicPr preferRelativeResize="0"/>
            <p:nvPr/>
          </p:nvPicPr>
          <p:blipFill rotWithShape="1">
            <a:blip r:embed="rId4">
              <a:alphaModFix/>
            </a:blip>
            <a:srcRect/>
            <a:stretch/>
          </p:blipFill>
          <p:spPr>
            <a:xfrm>
              <a:off x="5982745" y="3201209"/>
              <a:ext cx="304800" cy="257175"/>
            </a:xfrm>
            <a:prstGeom prst="rect">
              <a:avLst/>
            </a:prstGeom>
            <a:noFill/>
            <a:ln>
              <a:noFill/>
            </a:ln>
          </p:spPr>
        </p:pic>
        <p:grpSp>
          <p:nvGrpSpPr>
            <p:cNvPr id="426" name="Shape 426"/>
            <p:cNvGrpSpPr/>
            <p:nvPr/>
          </p:nvGrpSpPr>
          <p:grpSpPr>
            <a:xfrm>
              <a:off x="4813501" y="3435740"/>
              <a:ext cx="2646193" cy="1024788"/>
              <a:chOff x="3988165" y="1425038"/>
              <a:chExt cx="2646193" cy="1024788"/>
            </a:xfrm>
          </p:grpSpPr>
          <p:sp>
            <p:nvSpPr>
              <p:cNvPr id="427" name="Shape 427"/>
              <p:cNvSpPr txBox="1"/>
              <p:nvPr/>
            </p:nvSpPr>
            <p:spPr>
              <a:xfrm>
                <a:off x="3988165" y="1425038"/>
                <a:ext cx="2646193" cy="1024788"/>
              </a:xfrm>
              <a:prstGeom prst="rect">
                <a:avLst/>
              </a:prstGeom>
              <a:noFill/>
              <a:ln>
                <a:noFill/>
              </a:ln>
            </p:spPr>
            <p:txBody>
              <a:bodyPr spcFirstLastPara="1" wrap="square" lIns="0" tIns="0" rIns="0" bIns="0" anchor="t" anchorCtr="0">
                <a:noAutofit/>
              </a:bodyPr>
              <a:lstStyle/>
              <a:p>
                <a:pPr algn="ctr"/>
                <a:r>
                  <a:rPr lang="en-US" sz="1600" b="1" i="1" dirty="0">
                    <a:solidFill>
                      <a:srgbClr val="C00000"/>
                    </a:solidFill>
                    <a:latin typeface="Arial"/>
                    <a:ea typeface="Arial"/>
                    <a:cs typeface="Arial"/>
                    <a:sym typeface="Arial"/>
                  </a:rPr>
                  <a:t>Takes you out of this bubble and puts you into another bubble.</a:t>
                </a:r>
                <a:endParaRPr dirty="0"/>
              </a:p>
            </p:txBody>
          </p:sp>
          <p:sp>
            <p:nvSpPr>
              <p:cNvPr id="428" name="Shape 428"/>
              <p:cNvSpPr txBox="1"/>
              <p:nvPr/>
            </p:nvSpPr>
            <p:spPr>
              <a:xfrm>
                <a:off x="4175932" y="2215999"/>
                <a:ext cx="2267754" cy="155308"/>
              </a:xfrm>
              <a:prstGeom prst="rect">
                <a:avLst/>
              </a:prstGeom>
              <a:noFill/>
              <a:ln>
                <a:noFill/>
              </a:ln>
            </p:spPr>
            <p:txBody>
              <a:bodyPr spcFirstLastPara="1" wrap="square" lIns="0" tIns="0" rIns="0" bIns="0" anchor="t" anchorCtr="0">
                <a:noAutofit/>
              </a:bodyPr>
              <a:lstStyle/>
              <a:p>
                <a:pPr algn="ctr"/>
                <a:r>
                  <a:rPr lang="en-US" sz="1200" dirty="0">
                    <a:solidFill>
                      <a:srgbClr val="262626"/>
                    </a:solidFill>
                    <a:latin typeface="Arial"/>
                    <a:ea typeface="Arial"/>
                    <a:cs typeface="Arial"/>
                    <a:sym typeface="Arial"/>
                  </a:rPr>
                  <a:t>Female, 42 – Fort Collins</a:t>
                </a:r>
                <a:endParaRPr dirty="0"/>
              </a:p>
            </p:txBody>
          </p:sp>
        </p:grpSp>
      </p:grpSp>
      <p:grpSp>
        <p:nvGrpSpPr>
          <p:cNvPr id="429" name="Shape 429"/>
          <p:cNvGrpSpPr/>
          <p:nvPr/>
        </p:nvGrpSpPr>
        <p:grpSpPr>
          <a:xfrm>
            <a:off x="4739796" y="4013765"/>
            <a:ext cx="2708032" cy="1666410"/>
            <a:chOff x="4714" y="1779056"/>
            <a:chExt cx="2708032" cy="1666410"/>
          </a:xfrm>
        </p:grpSpPr>
        <p:pic>
          <p:nvPicPr>
            <p:cNvPr id="430" name="Shape 430"/>
            <p:cNvPicPr preferRelativeResize="0"/>
            <p:nvPr/>
          </p:nvPicPr>
          <p:blipFill rotWithShape="1">
            <a:blip r:embed="rId5">
              <a:alphaModFix/>
            </a:blip>
            <a:srcRect/>
            <a:stretch/>
          </p:blipFill>
          <p:spPr>
            <a:xfrm>
              <a:off x="1193495" y="1779056"/>
              <a:ext cx="333375" cy="295275"/>
            </a:xfrm>
            <a:prstGeom prst="rect">
              <a:avLst/>
            </a:prstGeom>
            <a:noFill/>
            <a:ln>
              <a:noFill/>
            </a:ln>
          </p:spPr>
        </p:pic>
        <p:grpSp>
          <p:nvGrpSpPr>
            <p:cNvPr id="431" name="Shape 431"/>
            <p:cNvGrpSpPr/>
            <p:nvPr/>
          </p:nvGrpSpPr>
          <p:grpSpPr>
            <a:xfrm>
              <a:off x="4714" y="2079360"/>
              <a:ext cx="2708032" cy="1366106"/>
              <a:chOff x="2677093" y="987820"/>
              <a:chExt cx="2708032" cy="1366106"/>
            </a:xfrm>
          </p:grpSpPr>
          <p:sp>
            <p:nvSpPr>
              <p:cNvPr id="432" name="Shape 432"/>
              <p:cNvSpPr txBox="1"/>
              <p:nvPr/>
            </p:nvSpPr>
            <p:spPr>
              <a:xfrm>
                <a:off x="2677093" y="987820"/>
                <a:ext cx="2708032" cy="835279"/>
              </a:xfrm>
              <a:prstGeom prst="rect">
                <a:avLst/>
              </a:prstGeom>
              <a:noFill/>
              <a:ln>
                <a:noFill/>
              </a:ln>
            </p:spPr>
            <p:txBody>
              <a:bodyPr spcFirstLastPara="1" wrap="square" lIns="0" tIns="0" rIns="0" bIns="0" anchor="t" anchorCtr="0">
                <a:noAutofit/>
              </a:bodyPr>
              <a:lstStyle/>
              <a:p>
                <a:pPr algn="ctr"/>
                <a:r>
                  <a:rPr lang="en-US" sz="1600" b="1" i="1" dirty="0">
                    <a:solidFill>
                      <a:schemeClr val="accent3"/>
                    </a:solidFill>
                    <a:latin typeface="Arial"/>
                    <a:ea typeface="Arial"/>
                    <a:cs typeface="Arial"/>
                    <a:sym typeface="Arial"/>
                  </a:rPr>
                  <a:t>This is incredible, it took me away for a minute…out of the element of this place and I didn’t think about my cancer or this place.</a:t>
                </a:r>
                <a:endParaRPr sz="1600" b="1" i="1" dirty="0">
                  <a:solidFill>
                    <a:schemeClr val="accent3"/>
                  </a:solidFill>
                  <a:latin typeface="Arial"/>
                  <a:ea typeface="Arial"/>
                  <a:cs typeface="Arial"/>
                  <a:sym typeface="Arial"/>
                </a:endParaRPr>
              </a:p>
            </p:txBody>
          </p:sp>
          <p:sp>
            <p:nvSpPr>
              <p:cNvPr id="433" name="Shape 433"/>
              <p:cNvSpPr txBox="1"/>
              <p:nvPr/>
            </p:nvSpPr>
            <p:spPr>
              <a:xfrm>
                <a:off x="2898684" y="2198618"/>
                <a:ext cx="2267754" cy="155308"/>
              </a:xfrm>
              <a:prstGeom prst="rect">
                <a:avLst/>
              </a:prstGeom>
              <a:noFill/>
              <a:ln>
                <a:noFill/>
              </a:ln>
            </p:spPr>
            <p:txBody>
              <a:bodyPr spcFirstLastPara="1" wrap="square" lIns="0" tIns="0" rIns="0" bIns="0" anchor="t" anchorCtr="0">
                <a:noAutofit/>
              </a:bodyPr>
              <a:lstStyle/>
              <a:p>
                <a:pPr algn="ctr"/>
                <a:r>
                  <a:rPr lang="en-US" sz="1200" dirty="0">
                    <a:solidFill>
                      <a:srgbClr val="262626"/>
                    </a:solidFill>
                    <a:latin typeface="Arial"/>
                    <a:ea typeface="Arial"/>
                    <a:cs typeface="Arial"/>
                    <a:sym typeface="Arial"/>
                  </a:rPr>
                  <a:t>Male, 50 – Denver</a:t>
                </a:r>
                <a:endParaRPr dirty="0"/>
              </a:p>
            </p:txBody>
          </p:sp>
        </p:grpSp>
      </p:grpSp>
      <p:grpSp>
        <p:nvGrpSpPr>
          <p:cNvPr id="434" name="Shape 434"/>
          <p:cNvGrpSpPr/>
          <p:nvPr/>
        </p:nvGrpSpPr>
        <p:grpSpPr>
          <a:xfrm>
            <a:off x="4664670" y="4043377"/>
            <a:ext cx="2908396" cy="1410775"/>
            <a:chOff x="4714" y="1779056"/>
            <a:chExt cx="2708032" cy="1410775"/>
          </a:xfrm>
        </p:grpSpPr>
        <p:pic>
          <p:nvPicPr>
            <p:cNvPr id="435" name="Shape 435"/>
            <p:cNvPicPr preferRelativeResize="0"/>
            <p:nvPr/>
          </p:nvPicPr>
          <p:blipFill rotWithShape="1">
            <a:blip r:embed="rId5">
              <a:alphaModFix/>
            </a:blip>
            <a:srcRect/>
            <a:stretch/>
          </p:blipFill>
          <p:spPr>
            <a:xfrm>
              <a:off x="1193495" y="1779056"/>
              <a:ext cx="333375" cy="295275"/>
            </a:xfrm>
            <a:prstGeom prst="rect">
              <a:avLst/>
            </a:prstGeom>
            <a:noFill/>
            <a:ln>
              <a:noFill/>
            </a:ln>
          </p:spPr>
        </p:pic>
        <p:grpSp>
          <p:nvGrpSpPr>
            <p:cNvPr id="436" name="Shape 436"/>
            <p:cNvGrpSpPr/>
            <p:nvPr/>
          </p:nvGrpSpPr>
          <p:grpSpPr>
            <a:xfrm>
              <a:off x="4714" y="2079360"/>
              <a:ext cx="2708032" cy="1110471"/>
              <a:chOff x="2677093" y="987820"/>
              <a:chExt cx="2708032" cy="1110471"/>
            </a:xfrm>
          </p:grpSpPr>
          <p:sp>
            <p:nvSpPr>
              <p:cNvPr id="437" name="Shape 437"/>
              <p:cNvSpPr txBox="1"/>
              <p:nvPr/>
            </p:nvSpPr>
            <p:spPr>
              <a:xfrm>
                <a:off x="2677093" y="987820"/>
                <a:ext cx="2708032" cy="835279"/>
              </a:xfrm>
              <a:prstGeom prst="rect">
                <a:avLst/>
              </a:prstGeom>
              <a:noFill/>
              <a:ln>
                <a:noFill/>
              </a:ln>
            </p:spPr>
            <p:txBody>
              <a:bodyPr spcFirstLastPara="1" wrap="square" lIns="0" tIns="0" rIns="0" bIns="0" anchor="t" anchorCtr="0">
                <a:noAutofit/>
              </a:bodyPr>
              <a:lstStyle/>
              <a:p>
                <a:pPr algn="ctr"/>
                <a:r>
                  <a:rPr lang="en-US" sz="1600" b="1" i="1" dirty="0">
                    <a:solidFill>
                      <a:schemeClr val="accent3"/>
                    </a:solidFill>
                    <a:latin typeface="Arial"/>
                    <a:ea typeface="Arial"/>
                    <a:cs typeface="Arial"/>
                    <a:sym typeface="Arial"/>
                  </a:rPr>
                  <a:t>It changed my mood…because when I was talking, I was crying and now when I see it, I feel happy.</a:t>
                </a:r>
                <a:endParaRPr sz="1600" b="1" i="1" dirty="0">
                  <a:solidFill>
                    <a:schemeClr val="accent3"/>
                  </a:solidFill>
                  <a:latin typeface="Arial"/>
                  <a:ea typeface="Arial"/>
                  <a:cs typeface="Arial"/>
                  <a:sym typeface="Arial"/>
                </a:endParaRPr>
              </a:p>
            </p:txBody>
          </p:sp>
          <p:sp>
            <p:nvSpPr>
              <p:cNvPr id="438" name="Shape 438"/>
              <p:cNvSpPr txBox="1"/>
              <p:nvPr/>
            </p:nvSpPr>
            <p:spPr>
              <a:xfrm>
                <a:off x="2898684" y="2052572"/>
                <a:ext cx="2267754" cy="45719"/>
              </a:xfrm>
              <a:prstGeom prst="rect">
                <a:avLst/>
              </a:prstGeom>
              <a:noFill/>
              <a:ln>
                <a:noFill/>
              </a:ln>
            </p:spPr>
            <p:txBody>
              <a:bodyPr spcFirstLastPara="1" wrap="square" lIns="0" tIns="0" rIns="0" bIns="0" anchor="t" anchorCtr="0">
                <a:noAutofit/>
              </a:bodyPr>
              <a:lstStyle/>
              <a:p>
                <a:pPr algn="ctr"/>
                <a:r>
                  <a:rPr lang="en-US" sz="1200" dirty="0">
                    <a:solidFill>
                      <a:srgbClr val="262626"/>
                    </a:solidFill>
                    <a:latin typeface="Arial"/>
                    <a:ea typeface="Arial"/>
                    <a:cs typeface="Arial"/>
                    <a:sym typeface="Arial"/>
                  </a:rPr>
                  <a:t>Female, 26 – Denver</a:t>
                </a:r>
                <a:endParaRPr sz="1200" dirty="0">
                  <a:solidFill>
                    <a:srgbClr val="262626"/>
                  </a:solidFill>
                  <a:latin typeface="Arial"/>
                  <a:ea typeface="Arial"/>
                  <a:cs typeface="Arial"/>
                  <a:sym typeface="Arial"/>
                </a:endParaRPr>
              </a:p>
            </p:txBody>
          </p:sp>
        </p:grpSp>
      </p:grpSp>
      <p:grpSp>
        <p:nvGrpSpPr>
          <p:cNvPr id="439" name="Shape 439"/>
          <p:cNvGrpSpPr/>
          <p:nvPr/>
        </p:nvGrpSpPr>
        <p:grpSpPr>
          <a:xfrm>
            <a:off x="4873189" y="4043377"/>
            <a:ext cx="2458425" cy="1834227"/>
            <a:chOff x="2523226" y="413811"/>
            <a:chExt cx="2458425" cy="1834227"/>
          </a:xfrm>
        </p:grpSpPr>
        <p:pic>
          <p:nvPicPr>
            <p:cNvPr id="440" name="Shape 440"/>
            <p:cNvPicPr preferRelativeResize="0"/>
            <p:nvPr/>
          </p:nvPicPr>
          <p:blipFill rotWithShape="1">
            <a:blip r:embed="rId3">
              <a:alphaModFix/>
            </a:blip>
            <a:srcRect/>
            <a:stretch/>
          </p:blipFill>
          <p:spPr>
            <a:xfrm>
              <a:off x="3595277" y="413811"/>
              <a:ext cx="314325" cy="266700"/>
            </a:xfrm>
            <a:prstGeom prst="rect">
              <a:avLst/>
            </a:prstGeom>
            <a:noFill/>
            <a:ln>
              <a:noFill/>
            </a:ln>
          </p:spPr>
        </p:pic>
        <p:sp>
          <p:nvSpPr>
            <p:cNvPr id="441" name="Shape 441"/>
            <p:cNvSpPr txBox="1"/>
            <p:nvPr/>
          </p:nvSpPr>
          <p:spPr>
            <a:xfrm>
              <a:off x="2523226" y="657525"/>
              <a:ext cx="2458425" cy="758293"/>
            </a:xfrm>
            <a:prstGeom prst="rect">
              <a:avLst/>
            </a:prstGeom>
            <a:noFill/>
            <a:ln>
              <a:noFill/>
            </a:ln>
          </p:spPr>
          <p:txBody>
            <a:bodyPr spcFirstLastPara="1" wrap="square" lIns="0" tIns="0" rIns="0" bIns="0" anchor="t" anchorCtr="0">
              <a:noAutofit/>
            </a:bodyPr>
            <a:lstStyle/>
            <a:p>
              <a:pPr algn="ctr"/>
              <a:r>
                <a:rPr lang="en-US" sz="1600" b="1" i="1" dirty="0">
                  <a:solidFill>
                    <a:schemeClr val="accent5"/>
                  </a:solidFill>
                  <a:latin typeface="Arial"/>
                  <a:ea typeface="Arial"/>
                  <a:cs typeface="Arial"/>
                  <a:sym typeface="Arial"/>
                </a:rPr>
                <a:t>I want to travel and do things, but I can’t with my disease. Virtual reality immerses you, blocks everything else out. I felt free.</a:t>
              </a:r>
              <a:endParaRPr dirty="0"/>
            </a:p>
          </p:txBody>
        </p:sp>
        <p:sp>
          <p:nvSpPr>
            <p:cNvPr id="442" name="Shape 442"/>
            <p:cNvSpPr txBox="1"/>
            <p:nvPr/>
          </p:nvSpPr>
          <p:spPr>
            <a:xfrm>
              <a:off x="2603674" y="2092730"/>
              <a:ext cx="2267754" cy="155308"/>
            </a:xfrm>
            <a:prstGeom prst="rect">
              <a:avLst/>
            </a:prstGeom>
            <a:noFill/>
            <a:ln>
              <a:noFill/>
            </a:ln>
          </p:spPr>
          <p:txBody>
            <a:bodyPr spcFirstLastPara="1" wrap="square" lIns="0" tIns="0" rIns="0" bIns="0" anchor="t" anchorCtr="0">
              <a:noAutofit/>
            </a:bodyPr>
            <a:lstStyle/>
            <a:p>
              <a:pPr algn="ctr"/>
              <a:r>
                <a:rPr lang="en-US" sz="1200" dirty="0">
                  <a:solidFill>
                    <a:srgbClr val="262626"/>
                  </a:solidFill>
                  <a:latin typeface="Arial"/>
                  <a:ea typeface="Arial"/>
                  <a:cs typeface="Arial"/>
                  <a:sym typeface="Arial"/>
                </a:rPr>
                <a:t>Female, 23 – Colorado Springs</a:t>
              </a:r>
              <a:endParaRPr dirty="0"/>
            </a:p>
          </p:txBody>
        </p:sp>
      </p:grpSp>
    </p:spTree>
    <p:extLst>
      <p:ext uri="{BB962C8B-B14F-4D97-AF65-F5344CB8AC3E}">
        <p14:creationId xmlns:p14="http://schemas.microsoft.com/office/powerpoint/2010/main" val="115471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subTnLst>
                                    <p:set>
                                      <p:cBhvr override="childStyle">
                                        <p:cTn dur="1" fill="hold" display="0" masterRel="nextClick" afterEffect="1"/>
                                        <p:tgtEl>
                                          <p:spTgt spid="41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
                                        </p:tgtEl>
                                        <p:attrNameLst>
                                          <p:attrName>style.visibility</p:attrName>
                                        </p:attrNameLst>
                                      </p:cBhvr>
                                      <p:to>
                                        <p:strVal val="visible"/>
                                      </p:to>
                                    </p:set>
                                  </p:childTnLst>
                                  <p:subTnLst>
                                    <p:set>
                                      <p:cBhvr override="childStyle">
                                        <p:cTn dur="1" fill="hold" display="0" masterRel="nextClick" afterEffect="1"/>
                                        <p:tgtEl>
                                          <p:spTgt spid="41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4"/>
                                        </p:tgtEl>
                                        <p:attrNameLst>
                                          <p:attrName>style.visibility</p:attrName>
                                        </p:attrNameLst>
                                      </p:cBhvr>
                                      <p:to>
                                        <p:strVal val="visible"/>
                                      </p:to>
                                    </p:set>
                                  </p:childTnLst>
                                  <p:subTnLst>
                                    <p:set>
                                      <p:cBhvr override="childStyle">
                                        <p:cTn dur="1" fill="hold" display="0" masterRel="nextClick" afterEffect="1"/>
                                        <p:tgtEl>
                                          <p:spTgt spid="42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9"/>
                                        </p:tgtEl>
                                        <p:attrNameLst>
                                          <p:attrName>style.visibility</p:attrName>
                                        </p:attrNameLst>
                                      </p:cBhvr>
                                      <p:to>
                                        <p:strVal val="visible"/>
                                      </p:to>
                                    </p:set>
                                  </p:childTnLst>
                                  <p:subTnLst>
                                    <p:set>
                                      <p:cBhvr override="childStyle">
                                        <p:cTn dur="1" fill="hold" display="0" masterRel="nextClick" afterEffect="1"/>
                                        <p:tgtEl>
                                          <p:spTgt spid="42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4"/>
                                        </p:tgtEl>
                                        <p:attrNameLst>
                                          <p:attrName>style.visibility</p:attrName>
                                        </p:attrNameLst>
                                      </p:cBhvr>
                                      <p:to>
                                        <p:strVal val="visible"/>
                                      </p:to>
                                    </p:set>
                                  </p:childTnLst>
                                  <p:subTnLst>
                                    <p:set>
                                      <p:cBhvr override="childStyle">
                                        <p:cTn dur="1" fill="hold" display="0" masterRel="nextClick" afterEffect="1"/>
                                        <p:tgtEl>
                                          <p:spTgt spid="43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and expanding across UCHealth</a:t>
            </a:r>
            <a:endParaRPr lang="en-US" dirty="0"/>
          </a:p>
        </p:txBody>
      </p:sp>
      <p:sp>
        <p:nvSpPr>
          <p:cNvPr id="3" name="Text Placeholder 2"/>
          <p:cNvSpPr>
            <a:spLocks noGrp="1"/>
          </p:cNvSpPr>
          <p:nvPr>
            <p:ph type="body" sz="quarter" idx="14"/>
          </p:nvPr>
        </p:nvSpPr>
        <p:spPr/>
        <p:txBody>
          <a:bodyPr/>
          <a:lstStyle/>
          <a:p>
            <a:r>
              <a:rPr lang="en-US" dirty="0" smtClean="0"/>
              <a:t>Virtual Reality Use Cases and Locations</a:t>
            </a:r>
            <a:endParaRPr lang="en-US" dirty="0"/>
          </a:p>
        </p:txBody>
      </p:sp>
      <p:sp>
        <p:nvSpPr>
          <p:cNvPr id="4" name="Slide Number Placeholder 3"/>
          <p:cNvSpPr>
            <a:spLocks noGrp="1"/>
          </p:cNvSpPr>
          <p:nvPr>
            <p:ph type="sldNum" sz="quarter" idx="4"/>
          </p:nvPr>
        </p:nvSpPr>
        <p:spPr/>
        <p:txBody>
          <a:bodyPr/>
          <a:lstStyle/>
          <a:p>
            <a:fld id="{1E5366A3-0E00-430A-B059-971E374C0C45}" type="slidenum">
              <a:rPr lang="en-US" smtClean="0"/>
              <a:pPr/>
              <a:t>7</a:t>
            </a:fld>
            <a:endParaRPr lang="en-US" normalizeH="1" dirty="0"/>
          </a:p>
        </p:txBody>
      </p:sp>
      <p:sp>
        <p:nvSpPr>
          <p:cNvPr id="8" name="Text Placeholder 7"/>
          <p:cNvSpPr>
            <a:spLocks noGrp="1"/>
          </p:cNvSpPr>
          <p:nvPr>
            <p:ph type="body" sz="quarter" idx="17"/>
          </p:nvPr>
        </p:nvSpPr>
        <p:spPr>
          <a:xfrm>
            <a:off x="9317538" y="1795036"/>
            <a:ext cx="2487740" cy="678000"/>
          </a:xfrm>
        </p:spPr>
        <p:txBody>
          <a:bodyPr/>
          <a:lstStyle/>
          <a:p>
            <a:r>
              <a:rPr lang="en-US" dirty="0" smtClean="0"/>
              <a:t>Locations</a:t>
            </a:r>
            <a:endParaRPr lang="en-US" dirty="0"/>
          </a:p>
        </p:txBody>
      </p:sp>
      <p:sp>
        <p:nvSpPr>
          <p:cNvPr id="9" name="Text Placeholder 8"/>
          <p:cNvSpPr>
            <a:spLocks noGrp="1"/>
          </p:cNvSpPr>
          <p:nvPr>
            <p:ph type="body" sz="quarter" idx="18"/>
          </p:nvPr>
        </p:nvSpPr>
        <p:spPr>
          <a:xfrm>
            <a:off x="6564821" y="2514600"/>
            <a:ext cx="2487739" cy="3318597"/>
          </a:xfrm>
        </p:spPr>
        <p:txBody>
          <a:bodyPr/>
          <a:lstStyle/>
          <a:p>
            <a:pPr marL="285750" indent="-285750">
              <a:buFont typeface="Arial" panose="020B0604020202020204" pitchFamily="34" charset="0"/>
              <a:buChar char="•"/>
            </a:pPr>
            <a:r>
              <a:rPr lang="en-US" dirty="0" smtClean="0"/>
              <a:t>Needle aversion</a:t>
            </a:r>
          </a:p>
          <a:p>
            <a:pPr marL="285750" indent="-285750">
              <a:buFont typeface="Arial" panose="020B0604020202020204" pitchFamily="34" charset="0"/>
              <a:buChar char="•"/>
            </a:pPr>
            <a:r>
              <a:rPr lang="en-US" dirty="0" smtClean="0"/>
              <a:t>Fear / Anxiety</a:t>
            </a:r>
          </a:p>
          <a:p>
            <a:pPr marL="285750" indent="-285750">
              <a:buFont typeface="Arial" panose="020B0604020202020204" pitchFamily="34" charset="0"/>
              <a:buChar char="•"/>
            </a:pPr>
            <a:r>
              <a:rPr lang="en-US" dirty="0" smtClean="0"/>
              <a:t>Long treatments</a:t>
            </a:r>
          </a:p>
          <a:p>
            <a:pPr marL="285750" indent="-285750">
              <a:buFont typeface="Arial" panose="020B0604020202020204" pitchFamily="34" charset="0"/>
              <a:buChar char="•"/>
            </a:pPr>
            <a:r>
              <a:rPr lang="en-US" dirty="0" smtClean="0"/>
              <a:t>Palliative Care</a:t>
            </a:r>
          </a:p>
          <a:p>
            <a:pPr marL="285750" indent="-285750">
              <a:buFont typeface="Arial" panose="020B0604020202020204" pitchFamily="34" charset="0"/>
              <a:buChar char="•"/>
            </a:pPr>
            <a:r>
              <a:rPr lang="en-US" dirty="0" smtClean="0"/>
              <a:t>Painful treatments</a:t>
            </a:r>
          </a:p>
          <a:p>
            <a:pPr marL="285750" indent="-285750">
              <a:buFont typeface="Arial" panose="020B0604020202020204" pitchFamily="34" charset="0"/>
              <a:buChar char="•"/>
            </a:pPr>
            <a:r>
              <a:rPr lang="en-US" dirty="0" smtClean="0"/>
              <a:t>Meaningful experiences</a:t>
            </a:r>
            <a:endParaRPr lang="en-US" dirty="0"/>
          </a:p>
        </p:txBody>
      </p:sp>
      <p:sp>
        <p:nvSpPr>
          <p:cNvPr id="12" name="Oval 11"/>
          <p:cNvSpPr/>
          <p:nvPr/>
        </p:nvSpPr>
        <p:spPr>
          <a:xfrm>
            <a:off x="1988783" y="2246254"/>
            <a:ext cx="2062764" cy="2062764"/>
          </a:xfrm>
          <a:prstGeom prst="ellipse">
            <a:avLst/>
          </a:prstGeom>
          <a:noFill/>
          <a:ln>
            <a:solidFill>
              <a:srgbClr val="42556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A6093D"/>
                </a:solidFill>
              </a:rPr>
              <a:t>15,000</a:t>
            </a:r>
          </a:p>
          <a:p>
            <a:pPr algn="ctr"/>
            <a:r>
              <a:rPr lang="en-US" sz="1200" dirty="0">
                <a:solidFill>
                  <a:srgbClr val="A6093D"/>
                </a:solidFill>
              </a:rPr>
              <a:t>Virtual reality moments at UCHealth</a:t>
            </a:r>
          </a:p>
        </p:txBody>
      </p:sp>
      <p:sp>
        <p:nvSpPr>
          <p:cNvPr id="13" name="Text Placeholder 8"/>
          <p:cNvSpPr>
            <a:spLocks noGrp="1"/>
          </p:cNvSpPr>
          <p:nvPr>
            <p:ph type="body" sz="quarter" idx="18"/>
          </p:nvPr>
        </p:nvSpPr>
        <p:spPr>
          <a:xfrm>
            <a:off x="9317538" y="2514599"/>
            <a:ext cx="3193117" cy="3318597"/>
          </a:xfrm>
        </p:spPr>
        <p:txBody>
          <a:bodyPr/>
          <a:lstStyle/>
          <a:p>
            <a:pPr marL="285750" indent="-285750">
              <a:buFont typeface="Arial" panose="020B0604020202020204" pitchFamily="34" charset="0"/>
              <a:buChar char="•"/>
            </a:pPr>
            <a:r>
              <a:rPr lang="en-US" dirty="0" smtClean="0"/>
              <a:t>Cancer Care/Infusion clinics</a:t>
            </a:r>
          </a:p>
          <a:p>
            <a:pPr marL="285750" indent="-285750">
              <a:buFont typeface="Arial" panose="020B0604020202020204" pitchFamily="34" charset="0"/>
              <a:buChar char="•"/>
            </a:pPr>
            <a:r>
              <a:rPr lang="en-US" dirty="0" smtClean="0"/>
              <a:t>Dialysis clinics</a:t>
            </a:r>
          </a:p>
          <a:p>
            <a:pPr marL="285750" indent="-285750">
              <a:buFont typeface="Arial" panose="020B0604020202020204" pitchFamily="34" charset="0"/>
              <a:buChar char="•"/>
            </a:pPr>
            <a:r>
              <a:rPr lang="en-US" dirty="0" smtClean="0"/>
              <a:t>Laboratory</a:t>
            </a:r>
          </a:p>
          <a:p>
            <a:pPr marL="285750" indent="-285750">
              <a:buFont typeface="Arial" panose="020B0604020202020204" pitchFamily="34" charset="0"/>
              <a:buChar char="•"/>
            </a:pPr>
            <a:r>
              <a:rPr lang="en-US" dirty="0" smtClean="0"/>
              <a:t>Wound care</a:t>
            </a:r>
          </a:p>
          <a:p>
            <a:pPr marL="285750" indent="-285750">
              <a:buFont typeface="Arial" panose="020B0604020202020204" pitchFamily="34" charset="0"/>
              <a:buChar char="•"/>
            </a:pPr>
            <a:r>
              <a:rPr lang="en-US" dirty="0" smtClean="0"/>
              <a:t>Burn care</a:t>
            </a:r>
          </a:p>
          <a:p>
            <a:pPr marL="285750" indent="-285750">
              <a:buFont typeface="Arial" panose="020B0604020202020204" pitchFamily="34" charset="0"/>
              <a:buChar char="•"/>
            </a:pPr>
            <a:r>
              <a:rPr lang="en-US" dirty="0" smtClean="0"/>
              <a:t>Pre-procedure / Surgery waiting</a:t>
            </a:r>
          </a:p>
          <a:p>
            <a:pPr marL="285750" indent="-285750">
              <a:buFont typeface="Arial" panose="020B0604020202020204" pitchFamily="34" charset="0"/>
              <a:buChar char="•"/>
            </a:pPr>
            <a:r>
              <a:rPr lang="en-US" dirty="0" smtClean="0"/>
              <a:t>Employee health and wellness</a:t>
            </a:r>
          </a:p>
          <a:p>
            <a:pPr marL="285750" indent="-285750">
              <a:buFont typeface="Arial" panose="020B0604020202020204" pitchFamily="34" charset="0"/>
              <a:buChar char="•"/>
            </a:pPr>
            <a:r>
              <a:rPr lang="en-US" dirty="0" smtClean="0"/>
              <a:t>Hospital inpatient</a:t>
            </a:r>
          </a:p>
        </p:txBody>
      </p:sp>
      <p:sp>
        <p:nvSpPr>
          <p:cNvPr id="14" name="Text Placeholder 7"/>
          <p:cNvSpPr>
            <a:spLocks noGrp="1"/>
          </p:cNvSpPr>
          <p:nvPr>
            <p:ph type="body" sz="quarter" idx="17"/>
          </p:nvPr>
        </p:nvSpPr>
        <p:spPr>
          <a:xfrm>
            <a:off x="6717220" y="1798500"/>
            <a:ext cx="2487740" cy="678000"/>
          </a:xfrm>
        </p:spPr>
        <p:txBody>
          <a:bodyPr/>
          <a:lstStyle/>
          <a:p>
            <a:r>
              <a:rPr lang="en-US" dirty="0" smtClean="0"/>
              <a:t>Use cases</a:t>
            </a:r>
            <a:endParaRPr lang="en-US" dirty="0"/>
          </a:p>
        </p:txBody>
      </p:sp>
      <p:sp>
        <p:nvSpPr>
          <p:cNvPr id="15" name="Rectangle 5"/>
          <p:cNvSpPr>
            <a:spLocks noChangeArrowheads="1"/>
          </p:cNvSpPr>
          <p:nvPr/>
        </p:nvSpPr>
        <p:spPr bwMode="gray">
          <a:xfrm>
            <a:off x="354510" y="4618265"/>
            <a:ext cx="5331310" cy="978120"/>
          </a:xfrm>
          <a:prstGeom prst="roundRect">
            <a:avLst/>
          </a:prstGeom>
          <a:noFill/>
          <a:ln w="19050" algn="ctr">
            <a:solidFill>
              <a:schemeClr val="accent1"/>
            </a:solidFill>
            <a:miter lim="800000"/>
            <a:headEnd/>
            <a:tailEnd/>
          </a:ln>
        </p:spPr>
        <p:txBody>
          <a:bodyPr wrap="square" lIns="108000" tIns="72000" rIns="108000" bIns="72000" anchor="ctr" anchorCtr="1">
            <a:spAutoFit/>
          </a:bodyPr>
          <a:lstStyle/>
          <a:p>
            <a:pPr algn="ctr"/>
            <a:r>
              <a:rPr lang="en-US" sz="1200" dirty="0">
                <a:solidFill>
                  <a:srgbClr val="425563"/>
                </a:solidFill>
              </a:rPr>
              <a:t>“I have always wanted to go on a hot air balloon ride and haven’t been able to because of my chronic condition and covid. This virtual experience distracted me from my wound care treatment and made me feel like to I got experience a hot air balloon ride.”</a:t>
            </a:r>
          </a:p>
        </p:txBody>
      </p:sp>
    </p:spTree>
    <p:extLst>
      <p:ext uri="{BB962C8B-B14F-4D97-AF65-F5344CB8AC3E}">
        <p14:creationId xmlns:p14="http://schemas.microsoft.com/office/powerpoint/2010/main" val="903929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collaboration: Colorado Symphony</a:t>
            </a:r>
          </a:p>
        </p:txBody>
      </p:sp>
      <p:sp>
        <p:nvSpPr>
          <p:cNvPr id="5" name="Slide Number Placeholder 4"/>
          <p:cNvSpPr>
            <a:spLocks noGrp="1"/>
          </p:cNvSpPr>
          <p:nvPr>
            <p:ph type="sldNum" sz="quarter" idx="4"/>
          </p:nvPr>
        </p:nvSpPr>
        <p:spPr/>
        <p:txBody>
          <a:bodyPr/>
          <a:lstStyle/>
          <a:p>
            <a:fld id="{1E5366A3-0E00-430A-B059-971E374C0C45}" type="slidenum">
              <a:rPr lang="en-US" smtClean="0"/>
              <a:pPr/>
              <a:t>8</a:t>
            </a:fld>
            <a:endParaRPr lang="en-US" normalizeH="1" dirty="0"/>
          </a:p>
        </p:txBody>
      </p:sp>
      <p:sp>
        <p:nvSpPr>
          <p:cNvPr id="16" name="Rectangle 5"/>
          <p:cNvSpPr>
            <a:spLocks noChangeArrowheads="1"/>
          </p:cNvSpPr>
          <p:nvPr/>
        </p:nvSpPr>
        <p:spPr bwMode="gray">
          <a:xfrm>
            <a:off x="881100" y="1584166"/>
            <a:ext cx="3252988" cy="875964"/>
          </a:xfrm>
          <a:prstGeom prst="roundRect">
            <a:avLst/>
          </a:prstGeom>
          <a:noFill/>
          <a:ln w="19050" algn="ctr">
            <a:solidFill>
              <a:schemeClr val="accent1"/>
            </a:solidFill>
            <a:miter lim="800000"/>
            <a:headEnd/>
            <a:tailEnd/>
          </a:ln>
        </p:spPr>
        <p:txBody>
          <a:bodyPr wrap="square" lIns="108000" tIns="72000" rIns="108000" bIns="72000" anchor="ctr" anchorCtr="1">
            <a:spAutoFit/>
          </a:bodyPr>
          <a:lstStyle/>
          <a:p>
            <a:r>
              <a:rPr lang="en-US" sz="1400" dirty="0" smtClean="0"/>
              <a:t>An infusion patient </a:t>
            </a:r>
            <a:r>
              <a:rPr lang="en-US" sz="1400" dirty="0"/>
              <a:t>had been asking for more classical music on our platform.</a:t>
            </a:r>
          </a:p>
        </p:txBody>
      </p:sp>
      <p:sp>
        <p:nvSpPr>
          <p:cNvPr id="17" name="Rectangle 5"/>
          <p:cNvSpPr>
            <a:spLocks noChangeArrowheads="1"/>
          </p:cNvSpPr>
          <p:nvPr/>
        </p:nvSpPr>
        <p:spPr bwMode="gray">
          <a:xfrm>
            <a:off x="4374577" y="1474725"/>
            <a:ext cx="3252988" cy="1094846"/>
          </a:xfrm>
          <a:prstGeom prst="roundRect">
            <a:avLst>
              <a:gd name="adj" fmla="val 14986"/>
            </a:avLst>
          </a:prstGeom>
          <a:noFill/>
          <a:ln w="19050" algn="ctr">
            <a:solidFill>
              <a:schemeClr val="accent1"/>
            </a:solidFill>
            <a:miter lim="800000"/>
            <a:headEnd/>
            <a:tailEnd/>
          </a:ln>
        </p:spPr>
        <p:txBody>
          <a:bodyPr wrap="square" lIns="108000" tIns="72000" rIns="108000" bIns="72000" anchor="ctr" anchorCtr="1">
            <a:spAutoFit/>
          </a:bodyPr>
          <a:lstStyle/>
          <a:p>
            <a:r>
              <a:rPr lang="en-US" sz="1400" dirty="0"/>
              <a:t>Colorado Symphony played at Red Rocks in </a:t>
            </a:r>
            <a:r>
              <a:rPr lang="en-US" sz="1400" dirty="0" smtClean="0"/>
              <a:t>2020 to a limited audience, </a:t>
            </a:r>
            <a:r>
              <a:rPr lang="en-US" sz="1400" dirty="0"/>
              <a:t>and we jumped the chance to see how we could get involved.</a:t>
            </a:r>
          </a:p>
        </p:txBody>
      </p:sp>
      <p:sp>
        <p:nvSpPr>
          <p:cNvPr id="18" name="Rectangle 5"/>
          <p:cNvSpPr>
            <a:spLocks noChangeArrowheads="1"/>
          </p:cNvSpPr>
          <p:nvPr/>
        </p:nvSpPr>
        <p:spPr bwMode="gray">
          <a:xfrm>
            <a:off x="7868054" y="1572941"/>
            <a:ext cx="3252988" cy="875964"/>
          </a:xfrm>
          <a:prstGeom prst="roundRect">
            <a:avLst/>
          </a:prstGeom>
          <a:noFill/>
          <a:ln w="19050" algn="ctr">
            <a:solidFill>
              <a:schemeClr val="accent1"/>
            </a:solidFill>
            <a:miter lim="800000"/>
            <a:headEnd/>
            <a:tailEnd/>
          </a:ln>
        </p:spPr>
        <p:txBody>
          <a:bodyPr wrap="square" lIns="108000" tIns="72000" rIns="108000" bIns="72000" anchor="ctr" anchorCtr="1">
            <a:spAutoFit/>
          </a:bodyPr>
          <a:lstStyle/>
          <a:p>
            <a:r>
              <a:rPr lang="en-US" sz="1400" dirty="0"/>
              <a:t>An immediate “yes” from the Symphony led to one of our most meaningful collaborations.</a:t>
            </a:r>
          </a:p>
        </p:txBody>
      </p:sp>
      <p:sp>
        <p:nvSpPr>
          <p:cNvPr id="20" name="Rectangle 5"/>
          <p:cNvSpPr>
            <a:spLocks noChangeArrowheads="1"/>
          </p:cNvSpPr>
          <p:nvPr/>
        </p:nvSpPr>
        <p:spPr bwMode="gray">
          <a:xfrm>
            <a:off x="2433341" y="5557083"/>
            <a:ext cx="7341614" cy="501394"/>
          </a:xfrm>
          <a:prstGeom prst="roundRect">
            <a:avLst/>
          </a:prstGeom>
          <a:solidFill>
            <a:schemeClr val="accent1"/>
          </a:solidFill>
          <a:ln w="19050" algn="ctr">
            <a:noFill/>
            <a:miter lim="800000"/>
            <a:headEnd/>
            <a:tailEnd/>
          </a:ln>
        </p:spPr>
        <p:txBody>
          <a:bodyPr wrap="square" lIns="108000" tIns="72000" rIns="108000" bIns="72000" anchor="ctr" anchorCtr="1">
            <a:spAutoFit/>
          </a:bodyPr>
          <a:lstStyle/>
          <a:p>
            <a:pPr algn="ctr"/>
            <a:r>
              <a:rPr lang="en-US" sz="1000" b="1" dirty="0">
                <a:solidFill>
                  <a:schemeClr val="bg1"/>
                </a:solidFill>
                <a:latin typeface="+mj-lt"/>
              </a:rPr>
              <a:t>“[The performance was] a destresser. Stress increases your pain levels. It messes with your sleep. [With VR], you're just immersed in this experience."  "You don't think about, 'Oh my God, I have cancer.' This is really an escape."</a:t>
            </a:r>
          </a:p>
        </p:txBody>
      </p:sp>
      <p:sp>
        <p:nvSpPr>
          <p:cNvPr id="21" name="Right Arrow 20"/>
          <p:cNvSpPr/>
          <p:nvPr/>
        </p:nvSpPr>
        <p:spPr>
          <a:xfrm>
            <a:off x="4134088" y="1881471"/>
            <a:ext cx="385158" cy="281354"/>
          </a:xfrm>
          <a:prstGeom prst="rightArrow">
            <a:avLst/>
          </a:prstGeom>
          <a:solidFill>
            <a:srgbClr val="A609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7627565" y="1873759"/>
            <a:ext cx="385158" cy="281354"/>
          </a:xfrm>
          <a:prstGeom prst="rightArrow">
            <a:avLst/>
          </a:prstGeom>
          <a:solidFill>
            <a:srgbClr val="A609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t="12183" b="14235"/>
          <a:stretch/>
        </p:blipFill>
        <p:spPr>
          <a:xfrm>
            <a:off x="2900759" y="2737446"/>
            <a:ext cx="6406777" cy="2651761"/>
          </a:xfrm>
          <a:prstGeom prst="rect">
            <a:avLst/>
          </a:prstGeom>
        </p:spPr>
      </p:pic>
    </p:spTree>
    <p:extLst>
      <p:ext uri="{BB962C8B-B14F-4D97-AF65-F5344CB8AC3E}">
        <p14:creationId xmlns:p14="http://schemas.microsoft.com/office/powerpoint/2010/main" val="3961258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Pandemic </a:t>
            </a:r>
            <a:r>
              <a:rPr lang="en-US" dirty="0" smtClean="0"/>
              <a:t>collaboration: </a:t>
            </a:r>
            <a:r>
              <a:rPr lang="en-US" dirty="0"/>
              <a:t>COVID-19 Vaccine</a:t>
            </a:r>
          </a:p>
        </p:txBody>
      </p:sp>
      <p:sp>
        <p:nvSpPr>
          <p:cNvPr id="5" name="Slide Number Placeholder 4"/>
          <p:cNvSpPr>
            <a:spLocks noGrp="1"/>
          </p:cNvSpPr>
          <p:nvPr>
            <p:ph type="sldNum" sz="quarter" idx="4"/>
          </p:nvPr>
        </p:nvSpPr>
        <p:spPr/>
        <p:txBody>
          <a:bodyPr/>
          <a:lstStyle/>
          <a:p>
            <a:fld id="{1E5366A3-0E00-430A-B059-971E374C0C45}" type="slidenum">
              <a:rPr lang="en-US" smtClean="0"/>
              <a:pPr/>
              <a:t>9</a:t>
            </a:fld>
            <a:endParaRPr lang="en-US" normalizeH="1" dirty="0"/>
          </a:p>
        </p:txBody>
      </p:sp>
      <p:sp>
        <p:nvSpPr>
          <p:cNvPr id="8" name="TextBox 7"/>
          <p:cNvSpPr txBox="1"/>
          <p:nvPr/>
        </p:nvSpPr>
        <p:spPr>
          <a:xfrm>
            <a:off x="1076827" y="6100366"/>
            <a:ext cx="1855176" cy="413239"/>
          </a:xfrm>
          <a:prstGeom prst="rect">
            <a:avLst/>
          </a:prstGeom>
          <a:noFill/>
        </p:spPr>
        <p:txBody>
          <a:bodyPr wrap="none" lIns="0" tIns="0" rIns="0" bIns="0" rtlCol="0">
            <a:noAutofit/>
          </a:bodyPr>
          <a:lstStyle/>
          <a:p>
            <a:r>
              <a:rPr lang="en-US" sz="1000" dirty="0">
                <a:latin typeface="Arial" panose="020B0604020202020204" pitchFamily="34" charset="0"/>
                <a:cs typeface="Arial" panose="020B0604020202020204" pitchFamily="34" charset="0"/>
              </a:rPr>
              <a:t>Amy Watanabe</a:t>
            </a:r>
            <a:endParaRPr lang="en-US" sz="1000" dirty="0">
              <a:latin typeface="Arial" panose="020B0604020202020204" pitchFamily="34" charset="0"/>
              <a:cs typeface="Arial" panose="020B0604020202020204" pitchFamily="34" charset="0"/>
              <a:hlinkClick r:id=""/>
            </a:endParaRPr>
          </a:p>
          <a:p>
            <a:r>
              <a:rPr lang="en-US" sz="1000" dirty="0">
                <a:latin typeface="Arial" panose="020B0604020202020204" pitchFamily="34" charset="0"/>
                <a:cs typeface="Arial" panose="020B0604020202020204" pitchFamily="34" charset="0"/>
                <a:hlinkClick r:id=""/>
              </a:rPr>
              <a:t>UCHealth Today</a:t>
            </a:r>
            <a:r>
              <a:rPr lang="en-US" sz="1000" dirty="0">
                <a:latin typeface="Arial" panose="020B0604020202020204" pitchFamily="34" charset="0"/>
                <a:cs typeface="Arial" panose="020B0604020202020204" pitchFamily="34" charset="0"/>
              </a:rPr>
              <a:t> | </a:t>
            </a:r>
            <a:r>
              <a:rPr lang="en-US" sz="1000" dirty="0">
                <a:latin typeface="Arial" panose="020B0604020202020204" pitchFamily="34" charset="0"/>
                <a:cs typeface="Arial" panose="020B0604020202020204" pitchFamily="34" charset="0"/>
                <a:hlinkClick r:id="rId2"/>
              </a:rPr>
              <a:t>DaysTech</a:t>
            </a:r>
            <a:endParaRPr lang="en-US" sz="1000" dirty="0">
              <a:latin typeface="Arial" panose="020B0604020202020204" pitchFamily="34" charset="0"/>
              <a:cs typeface="Arial" panose="020B0604020202020204" pitchFamily="34" charset="0"/>
            </a:endParaRPr>
          </a:p>
        </p:txBody>
      </p:sp>
      <p:pic>
        <p:nvPicPr>
          <p:cNvPr id="1028" name="Picture 4" descr="Andrew, Sarah and Kabrini Mays posing outside their log home. Photo by Cyrus McCrimmon for UC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895" y="3964446"/>
            <a:ext cx="2939806" cy="20321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66895" y="6100365"/>
            <a:ext cx="2685785" cy="413239"/>
          </a:xfrm>
          <a:prstGeom prst="rect">
            <a:avLst/>
          </a:prstGeom>
          <a:noFill/>
        </p:spPr>
        <p:txBody>
          <a:bodyPr wrap="none" lIns="0" tIns="0" rIns="0" bIns="0" rtlCol="0">
            <a:noAutofit/>
          </a:bodyPr>
          <a:lstStyle/>
          <a:p>
            <a:r>
              <a:rPr lang="en-US" sz="1000" dirty="0">
                <a:latin typeface="Arial" panose="020B0604020202020204" pitchFamily="34" charset="0"/>
                <a:cs typeface="Arial" panose="020B0604020202020204" pitchFamily="34" charset="0"/>
              </a:rPr>
              <a:t>Sarah Mays</a:t>
            </a:r>
          </a:p>
          <a:p>
            <a:r>
              <a:rPr lang="en-US" sz="1000" dirty="0">
                <a:latin typeface="Arial" panose="020B0604020202020204" pitchFamily="34" charset="0"/>
                <a:cs typeface="Arial" panose="020B0604020202020204" pitchFamily="34" charset="0"/>
                <a:hlinkClick r:id="rId4"/>
              </a:rPr>
              <a:t>Loveland Reporter Herald</a:t>
            </a:r>
            <a:r>
              <a:rPr lang="en-US" sz="1000" dirty="0">
                <a:latin typeface="Arial" panose="020B0604020202020204" pitchFamily="34" charset="0"/>
                <a:cs typeface="Arial" panose="020B0604020202020204" pitchFamily="34" charset="0"/>
              </a:rPr>
              <a:t> | </a:t>
            </a:r>
            <a:r>
              <a:rPr lang="en-US" sz="1000" dirty="0">
                <a:latin typeface="Arial" panose="020B0604020202020204" pitchFamily="34" charset="0"/>
                <a:cs typeface="Arial" panose="020B0604020202020204" pitchFamily="34" charset="0"/>
                <a:hlinkClick r:id="rId5"/>
              </a:rPr>
              <a:t>The Denver Channel</a:t>
            </a:r>
            <a:endParaRPr lang="en-US" sz="1000" dirty="0">
              <a:latin typeface="Arial" panose="020B0604020202020204" pitchFamily="34" charset="0"/>
              <a:cs typeface="Arial" panose="020B0604020202020204" pitchFamily="34" charset="0"/>
            </a:endParaRPr>
          </a:p>
        </p:txBody>
      </p:sp>
      <p:sp>
        <p:nvSpPr>
          <p:cNvPr id="11" name="Rectangle 5"/>
          <p:cNvSpPr>
            <a:spLocks noChangeArrowheads="1"/>
          </p:cNvSpPr>
          <p:nvPr/>
        </p:nvSpPr>
        <p:spPr bwMode="gray">
          <a:xfrm>
            <a:off x="385572" y="1369319"/>
            <a:ext cx="3594185" cy="399238"/>
          </a:xfrm>
          <a:prstGeom prst="roundRect">
            <a:avLst/>
          </a:prstGeom>
          <a:noFill/>
          <a:ln w="19050" algn="ctr">
            <a:solidFill>
              <a:schemeClr val="accent1"/>
            </a:solidFill>
            <a:miter lim="800000"/>
            <a:headEnd/>
            <a:tailEnd/>
          </a:ln>
        </p:spPr>
        <p:txBody>
          <a:bodyPr wrap="square" lIns="108000" tIns="72000" rIns="108000" bIns="72000" anchor="ctr" anchorCtr="1">
            <a:spAutoFit/>
          </a:bodyPr>
          <a:lstStyle/>
          <a:p>
            <a:r>
              <a:rPr lang="en-US" sz="1400" b="1" dirty="0"/>
              <a:t>Amy Watanabe</a:t>
            </a:r>
          </a:p>
        </p:txBody>
      </p:sp>
      <p:sp>
        <p:nvSpPr>
          <p:cNvPr id="13" name="Rectangle 5"/>
          <p:cNvSpPr>
            <a:spLocks noChangeArrowheads="1"/>
          </p:cNvSpPr>
          <p:nvPr/>
        </p:nvSpPr>
        <p:spPr bwMode="gray">
          <a:xfrm>
            <a:off x="385571" y="1824714"/>
            <a:ext cx="3594185" cy="1114328"/>
          </a:xfrm>
          <a:prstGeom prst="roundRect">
            <a:avLst/>
          </a:prstGeom>
          <a:noFill/>
          <a:ln w="19050" algn="ctr">
            <a:solidFill>
              <a:schemeClr val="accent1"/>
            </a:solidFill>
            <a:miter lim="800000"/>
            <a:headEnd/>
            <a:tailEnd/>
          </a:ln>
        </p:spPr>
        <p:txBody>
          <a:bodyPr wrap="square" lIns="108000" tIns="72000" rIns="108000" bIns="72000" anchor="ctr" anchorCtr="1">
            <a:spAutoFit/>
          </a:bodyPr>
          <a:lstStyle/>
          <a:p>
            <a:r>
              <a:rPr lang="en-US" sz="1400" dirty="0" smtClean="0"/>
              <a:t>An “innovative </a:t>
            </a:r>
            <a:r>
              <a:rPr lang="en-US" sz="1400" dirty="0"/>
              <a:t>mindset”: Kate Johnson, NP, called us and asked about VR for Amy. A couple weeks later, she was vaccinated.</a:t>
            </a:r>
          </a:p>
        </p:txBody>
      </p:sp>
      <p:sp>
        <p:nvSpPr>
          <p:cNvPr id="16" name="Rectangle 5"/>
          <p:cNvSpPr>
            <a:spLocks noChangeArrowheads="1"/>
          </p:cNvSpPr>
          <p:nvPr/>
        </p:nvSpPr>
        <p:spPr bwMode="gray">
          <a:xfrm>
            <a:off x="4212518" y="1369319"/>
            <a:ext cx="3594185" cy="399238"/>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square" lIns="108000" tIns="72000" rIns="108000" bIns="72000" anchor="ctr" anchorCtr="1">
            <a:spAutoFit/>
          </a:bodyPr>
          <a:lstStyle/>
          <a:p>
            <a:r>
              <a:rPr lang="en-US" sz="1400" b="1" dirty="0"/>
              <a:t>Sarah Mays</a:t>
            </a:r>
          </a:p>
        </p:txBody>
      </p:sp>
      <p:sp>
        <p:nvSpPr>
          <p:cNvPr id="17" name="Rectangle 5"/>
          <p:cNvSpPr>
            <a:spLocks noChangeArrowheads="1"/>
          </p:cNvSpPr>
          <p:nvPr/>
        </p:nvSpPr>
        <p:spPr bwMode="gray">
          <a:xfrm>
            <a:off x="4212517" y="1824714"/>
            <a:ext cx="3594185" cy="1114328"/>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square" lIns="108000" tIns="72000" rIns="108000" bIns="72000" anchor="ctr" anchorCtr="1">
            <a:spAutoFit/>
          </a:bodyPr>
          <a:lstStyle/>
          <a:p>
            <a:r>
              <a:rPr lang="en-US" sz="1400" dirty="0"/>
              <a:t>Sarah </a:t>
            </a:r>
            <a:r>
              <a:rPr lang="en-US" sz="1400" dirty="0">
                <a:hlinkClick r:id="rId5"/>
              </a:rPr>
              <a:t>contracted COVID while pregnant and had a 20% chance of survival</a:t>
            </a:r>
            <a:r>
              <a:rPr lang="en-US" sz="1400" dirty="0"/>
              <a:t>. When it was time to get vaccinated, we were contacted to help out.</a:t>
            </a:r>
          </a:p>
        </p:txBody>
      </p:sp>
      <p:sp>
        <p:nvSpPr>
          <p:cNvPr id="18" name="Rectangle 5"/>
          <p:cNvSpPr>
            <a:spLocks noChangeArrowheads="1"/>
          </p:cNvSpPr>
          <p:nvPr/>
        </p:nvSpPr>
        <p:spPr bwMode="gray">
          <a:xfrm>
            <a:off x="4212516" y="3164236"/>
            <a:ext cx="3594185" cy="875964"/>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square" lIns="108000" tIns="72000" rIns="108000" bIns="72000" anchor="ctr" anchorCtr="1">
            <a:spAutoFit/>
          </a:bodyPr>
          <a:lstStyle/>
          <a:p>
            <a:r>
              <a:rPr lang="en-US" sz="1400" dirty="0"/>
              <a:t>We met Sarah at MCR for both shots of Pfizer and she swam with dolphins with no fear or anxiety.</a:t>
            </a:r>
          </a:p>
        </p:txBody>
      </p:sp>
      <p:pic>
        <p:nvPicPr>
          <p:cNvPr id="1030" name="Picture 6" descr="VR technology helps patient get COVID-19 vaccination - UCHealth Tod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6827" y="4053256"/>
            <a:ext cx="2902926" cy="19340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p:cNvSpPr>
            <a:spLocks noChangeArrowheads="1"/>
          </p:cNvSpPr>
          <p:nvPr/>
        </p:nvSpPr>
        <p:spPr bwMode="gray">
          <a:xfrm>
            <a:off x="385568" y="3044434"/>
            <a:ext cx="3594185" cy="1114328"/>
          </a:xfrm>
          <a:prstGeom prst="roundRect">
            <a:avLst/>
          </a:prstGeom>
          <a:solidFill>
            <a:schemeClr val="bg1"/>
          </a:solidFill>
          <a:ln w="19050" algn="ctr">
            <a:solidFill>
              <a:schemeClr val="accent1"/>
            </a:solidFill>
            <a:miter lim="800000"/>
            <a:headEnd/>
            <a:tailEnd/>
          </a:ln>
        </p:spPr>
        <p:txBody>
          <a:bodyPr wrap="square" lIns="108000" tIns="72000" rIns="108000" bIns="72000" anchor="ctr" anchorCtr="1">
            <a:spAutoFit/>
          </a:bodyPr>
          <a:lstStyle/>
          <a:p>
            <a:r>
              <a:rPr lang="en-US" sz="1400" dirty="0"/>
              <a:t>Amy’s story prompted calls from people with the same fear. We turned that to action. One of those patients is Sarah Mays.</a:t>
            </a:r>
          </a:p>
        </p:txBody>
      </p:sp>
      <p:sp>
        <p:nvSpPr>
          <p:cNvPr id="21" name="Rectangle 5"/>
          <p:cNvSpPr>
            <a:spLocks noChangeArrowheads="1"/>
          </p:cNvSpPr>
          <p:nvPr/>
        </p:nvSpPr>
        <p:spPr bwMode="gray">
          <a:xfrm>
            <a:off x="8039462" y="1369319"/>
            <a:ext cx="3594185" cy="399238"/>
          </a:xfrm>
          <a:prstGeom prst="roundRect">
            <a:avLst/>
          </a:prstGeom>
          <a:ln>
            <a:solidFill>
              <a:srgbClr val="A4BCC2"/>
            </a:solidFill>
            <a:headEnd/>
            <a:tailEnd/>
          </a:ln>
        </p:spPr>
        <p:style>
          <a:lnRef idx="2">
            <a:schemeClr val="accent4"/>
          </a:lnRef>
          <a:fillRef idx="1">
            <a:schemeClr val="lt1"/>
          </a:fillRef>
          <a:effectRef idx="0">
            <a:schemeClr val="accent4"/>
          </a:effectRef>
          <a:fontRef idx="minor">
            <a:schemeClr val="dk1"/>
          </a:fontRef>
        </p:style>
        <p:txBody>
          <a:bodyPr wrap="square" lIns="108000" tIns="72000" rIns="108000" bIns="72000" anchor="ctr" anchorCtr="1">
            <a:spAutoFit/>
          </a:bodyPr>
          <a:lstStyle/>
          <a:p>
            <a:r>
              <a:rPr lang="en-US" sz="1400" b="1" dirty="0"/>
              <a:t>COVID-19 vaccine clinic - MCR</a:t>
            </a:r>
          </a:p>
        </p:txBody>
      </p:sp>
      <p:sp>
        <p:nvSpPr>
          <p:cNvPr id="22" name="Rectangle 5"/>
          <p:cNvSpPr>
            <a:spLocks noChangeArrowheads="1"/>
          </p:cNvSpPr>
          <p:nvPr/>
        </p:nvSpPr>
        <p:spPr bwMode="gray">
          <a:xfrm>
            <a:off x="8039462" y="1838392"/>
            <a:ext cx="3594185" cy="1114328"/>
          </a:xfrm>
          <a:prstGeom prst="roundRect">
            <a:avLst/>
          </a:prstGeom>
          <a:ln>
            <a:solidFill>
              <a:srgbClr val="A4BCC2"/>
            </a:solidFill>
            <a:headEnd/>
            <a:tailEnd/>
          </a:ln>
        </p:spPr>
        <p:style>
          <a:lnRef idx="2">
            <a:schemeClr val="accent4"/>
          </a:lnRef>
          <a:fillRef idx="1">
            <a:schemeClr val="lt1"/>
          </a:fillRef>
          <a:effectRef idx="0">
            <a:schemeClr val="accent4"/>
          </a:effectRef>
          <a:fontRef idx="minor">
            <a:schemeClr val="dk1"/>
          </a:fontRef>
        </p:style>
        <p:txBody>
          <a:bodyPr wrap="square" lIns="108000" tIns="72000" rIns="108000" bIns="72000" anchor="ctr" anchorCtr="1">
            <a:spAutoFit/>
          </a:bodyPr>
          <a:lstStyle/>
          <a:p>
            <a:r>
              <a:rPr lang="en-US" sz="1400" dirty="0" smtClean="0"/>
              <a:t>Our </a:t>
            </a:r>
            <a:r>
              <a:rPr lang="en-US" sz="1400" dirty="0"/>
              <a:t>VR lead at the MCR vaccine clinic – </a:t>
            </a:r>
            <a:r>
              <a:rPr lang="en-US" sz="1400" dirty="0" smtClean="0"/>
              <a:t>helped </a:t>
            </a:r>
            <a:r>
              <a:rPr lang="en-US" sz="1400" dirty="0"/>
              <a:t>patients overcome their fear of needles. </a:t>
            </a:r>
            <a:endParaRPr lang="en-US" sz="1400" dirty="0" smtClean="0"/>
          </a:p>
          <a:p>
            <a:endParaRPr lang="en-US" sz="1400" dirty="0"/>
          </a:p>
        </p:txBody>
      </p:sp>
      <p:sp>
        <p:nvSpPr>
          <p:cNvPr id="23" name="Rectangle 5"/>
          <p:cNvSpPr>
            <a:spLocks noChangeArrowheads="1"/>
          </p:cNvSpPr>
          <p:nvPr/>
        </p:nvSpPr>
        <p:spPr bwMode="gray">
          <a:xfrm>
            <a:off x="8039461" y="3162996"/>
            <a:ext cx="3594185" cy="875964"/>
          </a:xfrm>
          <a:prstGeom prst="roundRect">
            <a:avLst/>
          </a:prstGeom>
          <a:ln>
            <a:solidFill>
              <a:srgbClr val="A4BCC2"/>
            </a:solidFill>
            <a:headEnd/>
            <a:tailEnd/>
          </a:ln>
        </p:spPr>
        <p:style>
          <a:lnRef idx="2">
            <a:schemeClr val="accent4"/>
          </a:lnRef>
          <a:fillRef idx="1">
            <a:schemeClr val="lt1"/>
          </a:fillRef>
          <a:effectRef idx="0">
            <a:schemeClr val="accent4"/>
          </a:effectRef>
          <a:fontRef idx="minor">
            <a:schemeClr val="dk1"/>
          </a:fontRef>
        </p:style>
        <p:txBody>
          <a:bodyPr wrap="square" lIns="108000" tIns="72000" rIns="108000" bIns="72000" anchor="ctr" anchorCtr="1">
            <a:spAutoFit/>
          </a:bodyPr>
          <a:lstStyle/>
          <a:p>
            <a:r>
              <a:rPr lang="en-US" sz="1400" dirty="0" smtClean="0"/>
              <a:t>The workflow was documented to </a:t>
            </a:r>
            <a:r>
              <a:rPr lang="en-US" sz="1400" dirty="0"/>
              <a:t>help us understand how to operationalize VR in laboratory settings.</a:t>
            </a:r>
          </a:p>
        </p:txBody>
      </p:sp>
    </p:spTree>
    <p:extLst>
      <p:ext uri="{BB962C8B-B14F-4D97-AF65-F5344CB8AC3E}">
        <p14:creationId xmlns:p14="http://schemas.microsoft.com/office/powerpoint/2010/main" val="442201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_sys_pres_4x3_161219_02">
  <a:themeElements>
    <a:clrScheme name="UCH 2022">
      <a:dk1>
        <a:srgbClr val="000000"/>
      </a:dk1>
      <a:lt1>
        <a:srgbClr val="FFFFFF"/>
      </a:lt1>
      <a:dk2>
        <a:srgbClr val="3B5470"/>
      </a:dk2>
      <a:lt2>
        <a:srgbClr val="EBEBE6"/>
      </a:lt2>
      <a:accent1>
        <a:srgbClr val="A6093D"/>
      </a:accent1>
      <a:accent2>
        <a:srgbClr val="ECAE43"/>
      </a:accent2>
      <a:accent3>
        <a:srgbClr val="C75643"/>
      </a:accent3>
      <a:accent4>
        <a:srgbClr val="87893A"/>
      </a:accent4>
      <a:accent5>
        <a:srgbClr val="768692"/>
      </a:accent5>
      <a:accent6>
        <a:srgbClr val="A4BCC2"/>
      </a:accent6>
      <a:hlink>
        <a:srgbClr val="A6093D"/>
      </a:hlink>
      <a:folHlink>
        <a:srgbClr val="4255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6093D"/>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ys_16x9_pres_basic_170131" id="{8103331F-0175-4386-929E-D5DF8DC72CB4}" vid="{8A9E33FF-1F38-4243-9DD1-770151229B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sys_16x9_pres_basic_170131</Template>
  <TotalTime>11686</TotalTime>
  <Words>990</Words>
  <Application>Microsoft Office PowerPoint</Application>
  <PresentationFormat>Widescreen</PresentationFormat>
  <Paragraphs>101</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Courier New</vt:lpstr>
      <vt:lpstr>int_sys_pres_4x3_161219_02</vt:lpstr>
      <vt:lpstr>Virtual reality at UCHealth  </vt:lpstr>
      <vt:lpstr>Technology to inspire.</vt:lpstr>
      <vt:lpstr>PowerPoint Presentation</vt:lpstr>
      <vt:lpstr>Patients are at different points along their journey</vt:lpstr>
      <vt:lpstr>Initial pilot in 2018: Overall experience with virtual reality</vt:lpstr>
      <vt:lpstr>Six overall themes around virtual reality</vt:lpstr>
      <vt:lpstr>Use cases and expanding across UCHealth</vt:lpstr>
      <vt:lpstr>Partnership collaboration: Colorado Symphony</vt:lpstr>
      <vt:lpstr>Pandemic collaboration: COVID-19 Vaccine</vt:lpstr>
      <vt:lpstr>Community collaboration: St. Vrain School District Innovation Center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28pt Arial Bold, UCHealth Dark Red</dc:title>
  <dc:creator>Rita Sulma</dc:creator>
  <cp:lastModifiedBy>Caputo, Nicole</cp:lastModifiedBy>
  <cp:revision>204</cp:revision>
  <cp:lastPrinted>2022-07-11T17:27:55Z</cp:lastPrinted>
  <dcterms:created xsi:type="dcterms:W3CDTF">2022-06-15T15:07:37Z</dcterms:created>
  <dcterms:modified xsi:type="dcterms:W3CDTF">2023-10-31T01:02:04Z</dcterms:modified>
</cp:coreProperties>
</file>